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1" r:id="rId2"/>
  </p:sldMasterIdLst>
  <p:notesMasterIdLst>
    <p:notesMasterId r:id="rId27"/>
  </p:notesMasterIdLst>
  <p:handoutMasterIdLst>
    <p:handoutMasterId r:id="rId28"/>
  </p:handoutMasterIdLst>
  <p:sldIdLst>
    <p:sldId id="311" r:id="rId3"/>
    <p:sldId id="524" r:id="rId4"/>
    <p:sldId id="571" r:id="rId5"/>
    <p:sldId id="570" r:id="rId6"/>
    <p:sldId id="574" r:id="rId7"/>
    <p:sldId id="575" r:id="rId8"/>
    <p:sldId id="576" r:id="rId9"/>
    <p:sldId id="578" r:id="rId10"/>
    <p:sldId id="579" r:id="rId11"/>
    <p:sldId id="580" r:id="rId12"/>
    <p:sldId id="597" r:id="rId13"/>
    <p:sldId id="598" r:id="rId14"/>
    <p:sldId id="601" r:id="rId15"/>
    <p:sldId id="583" r:id="rId16"/>
    <p:sldId id="584" r:id="rId17"/>
    <p:sldId id="600" r:id="rId18"/>
    <p:sldId id="585" r:id="rId19"/>
    <p:sldId id="588" r:id="rId20"/>
    <p:sldId id="589" r:id="rId21"/>
    <p:sldId id="596" r:id="rId22"/>
    <p:sldId id="590" r:id="rId23"/>
    <p:sldId id="463" r:id="rId24"/>
    <p:sldId id="517" r:id="rId25"/>
    <p:sldId id="603" r:id="rId26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93992" autoAdjust="0"/>
  </p:normalViewPr>
  <p:slideViewPr>
    <p:cSldViewPr snapToGrid="0">
      <p:cViewPr varScale="1">
        <p:scale>
          <a:sx n="102" d="100"/>
          <a:sy n="102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033BA-52AB-4746-ACD5-44ED12D52D64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1DBF3AD-E607-45A0-828A-B9F227FECB7E}">
      <dgm:prSet phldrT="[文字]" custT="1"/>
      <dgm:spPr/>
      <dgm:t>
        <a:bodyPr/>
        <a:lstStyle/>
        <a:p>
          <a:r>
            <a:rPr lang="zh-TW" altLang="en-US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私人部位 </a:t>
          </a:r>
          <a:r>
            <a:rPr lang="en-US" altLang="zh-TW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遮掩</a:t>
          </a:r>
          <a:r>
            <a:rPr lang="en-US" altLang="zh-TW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展示</a:t>
          </a:r>
          <a:r>
            <a:rPr lang="en-US" altLang="zh-TW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u="sng" dirty="0"/>
        </a:p>
      </dgm:t>
    </dgm:pt>
    <dgm:pt modelId="{ECE383C7-BCA4-4502-B9E5-1F464C7CF804}" type="parTrans" cxnId="{A14CC0BD-8C76-4DAA-A089-71BDB7D134C3}">
      <dgm:prSet/>
      <dgm:spPr/>
      <dgm:t>
        <a:bodyPr/>
        <a:lstStyle/>
        <a:p>
          <a:endParaRPr lang="zh-TW" altLang="en-US" sz="1600"/>
        </a:p>
      </dgm:t>
    </dgm:pt>
    <dgm:pt modelId="{E769238D-1732-4E25-8EA3-081989DD0781}" type="sibTrans" cxnId="{A14CC0BD-8C76-4DAA-A089-71BDB7D134C3}">
      <dgm:prSet/>
      <dgm:spPr/>
      <dgm:t>
        <a:bodyPr/>
        <a:lstStyle/>
        <a:p>
          <a:endParaRPr lang="zh-TW" altLang="en-US" sz="1600"/>
        </a:p>
      </dgm:t>
    </dgm:pt>
    <dgm:pt modelId="{F3109D1C-598F-4945-85BA-E3D58E52E1CD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留意自己身體</a:t>
          </a: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/>
          </a:r>
          <a:b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</a:b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    </a:t>
          </a: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sym typeface="Wingdings" panose="05000000000000000000" pitchFamily="2" charset="2"/>
            </a:rPr>
            <a:t></a:t>
          </a:r>
          <a:r>
            <a:rPr lang="zh-TW" altLang="en-US" sz="18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與自我形象有關 </a:t>
          </a:r>
          <a:r>
            <a:rPr lang="en-US" altLang="zh-TW" sz="18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/>
          </a:r>
          <a:br>
            <a:rPr lang="en-US" altLang="zh-TW" sz="18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</a:br>
          <a:endParaRPr lang="zh-TW" altLang="en-US" sz="1800" dirty="0">
            <a:solidFill>
              <a:schemeClr val="tx1"/>
            </a:solidFill>
          </a:endParaRPr>
        </a:p>
      </dgm:t>
    </dgm:pt>
    <dgm:pt modelId="{2A11FE02-2954-4BAE-B055-4A18E1F8D1C5}" type="parTrans" cxnId="{C5282EA8-73A0-46D5-9AC8-345D5302A70E}">
      <dgm:prSet/>
      <dgm:spPr/>
      <dgm:t>
        <a:bodyPr/>
        <a:lstStyle/>
        <a:p>
          <a:endParaRPr lang="zh-TW" altLang="en-US" sz="1600"/>
        </a:p>
      </dgm:t>
    </dgm:pt>
    <dgm:pt modelId="{2CD0C0C7-4DB7-461E-BB3B-F31B1FE83E5B}" type="sibTrans" cxnId="{C5282EA8-73A0-46D5-9AC8-345D5302A70E}">
      <dgm:prSet/>
      <dgm:spPr/>
      <dgm:t>
        <a:bodyPr/>
        <a:lstStyle/>
        <a:p>
          <a:endParaRPr lang="zh-TW" altLang="en-US" sz="1600"/>
        </a:p>
      </dgm:t>
    </dgm:pt>
    <dgm:pt modelId="{C87C85CB-3BE7-4B08-966F-02424E3DF921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察覺自己的性別 </a:t>
          </a: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/>
          </a:r>
          <a:b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</a:b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    </a:t>
          </a:r>
          <a:r>
            <a:rPr lang="en-US" altLang="zh-TW" sz="1800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sym typeface="Wingdings" panose="05000000000000000000" pitchFamily="2" charset="2"/>
            </a:rPr>
            <a:t></a:t>
          </a:r>
          <a:r>
            <a:rPr lang="zh-TW" altLang="en-US" sz="1800" b="1" dirty="0" smtClean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健康發展標記</a:t>
          </a:r>
          <a:endParaRPr lang="zh-TW" altLang="en-US" sz="1800" dirty="0"/>
        </a:p>
      </dgm:t>
    </dgm:pt>
    <dgm:pt modelId="{993718E4-A3A3-44FF-98F3-B6A522F78641}" type="parTrans" cxnId="{A34C26E6-AA4E-443B-A148-FDF3716BBC96}">
      <dgm:prSet/>
      <dgm:spPr/>
      <dgm:t>
        <a:bodyPr/>
        <a:lstStyle/>
        <a:p>
          <a:endParaRPr lang="zh-TW" altLang="en-US" sz="1600"/>
        </a:p>
      </dgm:t>
    </dgm:pt>
    <dgm:pt modelId="{530421DB-0A51-4B98-ACE0-CF5F2258CFBB}" type="sibTrans" cxnId="{A34C26E6-AA4E-443B-A148-FDF3716BBC96}">
      <dgm:prSet/>
      <dgm:spPr/>
      <dgm:t>
        <a:bodyPr/>
        <a:lstStyle/>
        <a:p>
          <a:endParaRPr lang="zh-TW" altLang="en-US" sz="1600"/>
        </a:p>
      </dgm:t>
    </dgm:pt>
    <dgm:pt modelId="{717F4C36-9226-48D4-992B-954400B27562}">
      <dgm:prSet phldrT="[文字]" custT="1"/>
      <dgm:spPr/>
      <dgm:t>
        <a:bodyPr/>
        <a:lstStyle/>
        <a:p>
          <a:pPr algn="l"/>
          <a:r>
            <a:rPr lang="zh-TW" altLang="en-US" sz="24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不熟悉這物件</a:t>
          </a:r>
          <a:endParaRPr lang="zh-TW" altLang="en-US" sz="2400" u="sng" dirty="0"/>
        </a:p>
      </dgm:t>
    </dgm:pt>
    <dgm:pt modelId="{7B8D187E-BC4D-4D72-BA35-B4BD6174C478}" type="parTrans" cxnId="{EF0A0D91-32AE-4462-B9B1-DEE4658BFABF}">
      <dgm:prSet/>
      <dgm:spPr/>
      <dgm:t>
        <a:bodyPr/>
        <a:lstStyle/>
        <a:p>
          <a:endParaRPr lang="zh-TW" altLang="en-US" sz="1600"/>
        </a:p>
      </dgm:t>
    </dgm:pt>
    <dgm:pt modelId="{19A07D7D-F80D-4DBD-ACF7-88E9EF8E6D73}" type="sibTrans" cxnId="{EF0A0D91-32AE-4462-B9B1-DEE4658BFABF}">
      <dgm:prSet/>
      <dgm:spPr/>
      <dgm:t>
        <a:bodyPr/>
        <a:lstStyle/>
        <a:p>
          <a:endParaRPr lang="zh-TW" altLang="en-US" sz="1600"/>
        </a:p>
      </dgm:t>
    </dgm:pt>
    <dgm:pt modelId="{71EC26A5-514F-4E36-A3BB-74DB1F25206E}">
      <dgm:prSet phldrT="[文字]" custT="1"/>
      <dgm:spPr/>
      <dgm:t>
        <a:bodyPr/>
        <a:lstStyle/>
        <a:p>
          <a:pPr algn="l"/>
          <a:r>
            <a:rPr lang="zh-TW" altLang="en-US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未聽過</a:t>
          </a:r>
          <a:endParaRPr lang="zh-TW" altLang="en-US" sz="2000" dirty="0"/>
        </a:p>
      </dgm:t>
    </dgm:pt>
    <dgm:pt modelId="{C16B342D-7429-4E0C-B7E4-4A76A7575492}" type="parTrans" cxnId="{6D6E1176-C411-4B03-9354-9925FDB0F2EF}">
      <dgm:prSet/>
      <dgm:spPr/>
      <dgm:t>
        <a:bodyPr/>
        <a:lstStyle/>
        <a:p>
          <a:endParaRPr lang="zh-TW" altLang="en-US" sz="1600"/>
        </a:p>
      </dgm:t>
    </dgm:pt>
    <dgm:pt modelId="{C84D5051-1E4C-48BE-9054-24777162E341}" type="sibTrans" cxnId="{6D6E1176-C411-4B03-9354-9925FDB0F2EF}">
      <dgm:prSet/>
      <dgm:spPr/>
      <dgm:t>
        <a:bodyPr/>
        <a:lstStyle/>
        <a:p>
          <a:endParaRPr lang="zh-TW" altLang="en-US" sz="1600"/>
        </a:p>
      </dgm:t>
    </dgm:pt>
    <dgm:pt modelId="{4E2CAF0B-56AC-4566-B8D8-2E65D1F75E58}">
      <dgm:prSet phldrT="[文字]" custT="1"/>
      <dgm:spPr/>
      <dgm:t>
        <a:bodyPr/>
        <a:lstStyle/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曾見過其他人尷尬</a:t>
          </a:r>
          <a:endParaRPr lang="zh-TW" altLang="en-US" sz="2000" u="sng" dirty="0"/>
        </a:p>
      </dgm:t>
    </dgm:pt>
    <dgm:pt modelId="{D2BCD03C-EF97-470A-8F42-7F35928C68FB}" type="parTrans" cxnId="{3E67EF93-17A0-4D0B-A661-8BC718DFF5BB}">
      <dgm:prSet/>
      <dgm:spPr/>
      <dgm:t>
        <a:bodyPr/>
        <a:lstStyle/>
        <a:p>
          <a:endParaRPr lang="zh-TW" altLang="en-US" sz="1600"/>
        </a:p>
      </dgm:t>
    </dgm:pt>
    <dgm:pt modelId="{2A01B2A6-5704-47F0-AC65-DE9F2C761FE6}" type="sibTrans" cxnId="{3E67EF93-17A0-4D0B-A661-8BC718DFF5BB}">
      <dgm:prSet/>
      <dgm:spPr/>
      <dgm:t>
        <a:bodyPr/>
        <a:lstStyle/>
        <a:p>
          <a:endParaRPr lang="zh-TW" altLang="en-US" sz="1600"/>
        </a:p>
      </dgm:t>
    </dgm:pt>
    <dgm:pt modelId="{5FD5A50B-370F-422A-856E-C10EEBA16A43}">
      <dgm:prSet phldrT="[文字]" custT="1"/>
      <dgm:spPr/>
      <dgm:t>
        <a:bodyPr/>
        <a:lstStyle/>
        <a:p>
          <a:pPr marL="228600" marR="0" lvl="1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“</a:t>
          </a: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遲</a:t>
          </a:r>
          <a:r>
            <a: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</a:t>
          </a: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話你就知</a:t>
          </a:r>
          <a:r>
            <a: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”</a:t>
          </a:r>
          <a:endParaRPr lang="zh-TW" altLang="en-US" sz="1800" dirty="0" smtClean="0"/>
        </a:p>
      </dgm:t>
    </dgm:pt>
    <dgm:pt modelId="{D4633C0C-28D5-49B7-9651-86434452B3DD}" type="parTrans" cxnId="{C5E696BA-440E-409A-8CBF-88C1CF070868}">
      <dgm:prSet/>
      <dgm:spPr/>
      <dgm:t>
        <a:bodyPr/>
        <a:lstStyle/>
        <a:p>
          <a:endParaRPr lang="zh-TW" altLang="en-US" sz="1600"/>
        </a:p>
      </dgm:t>
    </dgm:pt>
    <dgm:pt modelId="{7A441552-75B0-4440-842F-4D9AD3E94C95}" type="sibTrans" cxnId="{C5E696BA-440E-409A-8CBF-88C1CF070868}">
      <dgm:prSet/>
      <dgm:spPr/>
      <dgm:t>
        <a:bodyPr/>
        <a:lstStyle/>
        <a:p>
          <a:endParaRPr lang="zh-TW" altLang="en-US" sz="1600"/>
        </a:p>
      </dgm:t>
    </dgm:pt>
    <dgm:pt modelId="{834A3C83-4558-4C64-9542-778ECED4E0C1}">
      <dgm:prSet phldrT="[文字]" custT="1"/>
      <dgm:spPr/>
      <dgm:t>
        <a:bodyPr/>
        <a:lstStyle/>
        <a:p>
          <a:pPr algn="l"/>
          <a:r>
            <a:rPr lang="zh-TW" altLang="en-US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很少接觸</a:t>
          </a:r>
          <a:endParaRPr lang="zh-TW" altLang="en-US" sz="2000" dirty="0"/>
        </a:p>
      </dgm:t>
    </dgm:pt>
    <dgm:pt modelId="{E6D2D064-E22A-4F9D-A30D-53A3C06A6A94}" type="parTrans" cxnId="{8D5DDEB9-82DA-4F66-A421-ABF6F5CD3602}">
      <dgm:prSet/>
      <dgm:spPr/>
      <dgm:t>
        <a:bodyPr/>
        <a:lstStyle/>
        <a:p>
          <a:endParaRPr lang="zh-TW" altLang="en-US" sz="1600"/>
        </a:p>
      </dgm:t>
    </dgm:pt>
    <dgm:pt modelId="{EB30715F-089C-48E9-A7DB-E3B17F3C1FDB}" type="sibTrans" cxnId="{8D5DDEB9-82DA-4F66-A421-ABF6F5CD3602}">
      <dgm:prSet/>
      <dgm:spPr/>
      <dgm:t>
        <a:bodyPr/>
        <a:lstStyle/>
        <a:p>
          <a:endParaRPr lang="zh-TW" altLang="en-US" sz="1600"/>
        </a:p>
      </dgm:t>
    </dgm:pt>
    <dgm:pt modelId="{39DDBF69-0012-42E6-8D03-4FA2F57FD612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場地</a:t>
          </a:r>
          <a:r>
            <a: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r>
            <a:rPr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彼此的關係</a:t>
          </a:r>
          <a:endParaRPr lang="zh-TW" altLang="en-US" sz="1800" dirty="0" smtClean="0"/>
        </a:p>
      </dgm:t>
    </dgm:pt>
    <dgm:pt modelId="{F218B528-2F19-40A2-9C33-86DEFE9CB57A}" type="parTrans" cxnId="{C9480750-2EEC-4868-87D5-8B24E6E6199F}">
      <dgm:prSet/>
      <dgm:spPr/>
      <dgm:t>
        <a:bodyPr/>
        <a:lstStyle/>
        <a:p>
          <a:endParaRPr lang="zh-TW" altLang="en-US" sz="1600"/>
        </a:p>
      </dgm:t>
    </dgm:pt>
    <dgm:pt modelId="{54FAF121-FAFD-4A69-B05A-DE4CB1C7AF8B}" type="sibTrans" cxnId="{C9480750-2EEC-4868-87D5-8B24E6E6199F}">
      <dgm:prSet/>
      <dgm:spPr/>
      <dgm:t>
        <a:bodyPr/>
        <a:lstStyle/>
        <a:p>
          <a:endParaRPr lang="zh-TW" altLang="en-US" sz="1600"/>
        </a:p>
      </dgm:t>
    </dgm:pt>
    <dgm:pt modelId="{D6B1A917-9601-441D-8BF6-F71842766F0F}">
      <dgm:prSet phldrT="[文字]" custT="1"/>
      <dgm:spPr/>
      <dgm:t>
        <a:bodyPr/>
        <a:lstStyle/>
        <a:p>
          <a:pPr marL="228600" marR="0" lvl="1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en-US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未預備好要回答</a:t>
          </a:r>
          <a:endParaRPr lang="zh-TW" altLang="en-US" sz="1800" dirty="0" smtClean="0"/>
        </a:p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800" dirty="0"/>
        </a:p>
      </dgm:t>
    </dgm:pt>
    <dgm:pt modelId="{7A1EC828-93D1-4117-A66E-91318E49DDF6}" type="parTrans" cxnId="{B902938E-AA53-487D-BF81-5B08033CB074}">
      <dgm:prSet/>
      <dgm:spPr/>
      <dgm:t>
        <a:bodyPr/>
        <a:lstStyle/>
        <a:p>
          <a:endParaRPr lang="zh-TW" altLang="en-US" sz="1600"/>
        </a:p>
      </dgm:t>
    </dgm:pt>
    <dgm:pt modelId="{B29942BD-0059-4F2F-AACD-865A36D9299F}" type="sibTrans" cxnId="{B902938E-AA53-487D-BF81-5B08033CB074}">
      <dgm:prSet/>
      <dgm:spPr/>
      <dgm:t>
        <a:bodyPr/>
        <a:lstStyle/>
        <a:p>
          <a:endParaRPr lang="zh-TW" altLang="en-US" sz="1600"/>
        </a:p>
      </dgm:t>
    </dgm:pt>
    <dgm:pt modelId="{B7D517BF-976D-4FCA-BD8F-D3AA4A43CE90}" type="pres">
      <dgm:prSet presAssocID="{0B5033BA-52AB-4746-ACD5-44ED12D52D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D3B507-038D-4546-9299-56CB830D3177}" type="pres">
      <dgm:prSet presAssocID="{01DBF3AD-E607-45A0-828A-B9F227FECB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E472F0-BE06-483D-A78D-EC9F9A33EB31}" type="pres">
      <dgm:prSet presAssocID="{E769238D-1732-4E25-8EA3-081989DD0781}" presName="sibTrans" presStyleCnt="0"/>
      <dgm:spPr/>
    </dgm:pt>
    <dgm:pt modelId="{01A68827-51C1-4C09-BF86-F9DDE8D55C68}" type="pres">
      <dgm:prSet presAssocID="{717F4C36-9226-48D4-992B-954400B275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882A9E-9263-46EB-9F9E-19BB04EFF36B}" type="pres">
      <dgm:prSet presAssocID="{19A07D7D-F80D-4DBD-ACF7-88E9EF8E6D73}" presName="sibTrans" presStyleCnt="0"/>
      <dgm:spPr/>
    </dgm:pt>
    <dgm:pt modelId="{744EC71E-E630-4B1C-9D6A-5604C3EC4344}" type="pres">
      <dgm:prSet presAssocID="{4E2CAF0B-56AC-4566-B8D8-2E65D1F75E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6AF1FC-F10F-4393-A684-932B1769F1F0}" type="presOf" srcId="{C87C85CB-3BE7-4B08-966F-02424E3DF921}" destId="{1DD3B507-038D-4546-9299-56CB830D3177}" srcOrd="0" destOrd="2" presId="urn:microsoft.com/office/officeart/2005/8/layout/hList6"/>
    <dgm:cxn modelId="{C5E696BA-440E-409A-8CBF-88C1CF070868}" srcId="{4E2CAF0B-56AC-4566-B8D8-2E65D1F75E58}" destId="{5FD5A50B-370F-422A-856E-C10EEBA16A43}" srcOrd="0" destOrd="0" parTransId="{D4633C0C-28D5-49B7-9651-86434452B3DD}" sibTransId="{7A441552-75B0-4440-842F-4D9AD3E94C95}"/>
    <dgm:cxn modelId="{81E5E060-B249-4CDE-A479-F4DE24877E0E}" type="presOf" srcId="{D6B1A917-9601-441D-8BF6-F71842766F0F}" destId="{744EC71E-E630-4B1C-9D6A-5604C3EC4344}" srcOrd="0" destOrd="3" presId="urn:microsoft.com/office/officeart/2005/8/layout/hList6"/>
    <dgm:cxn modelId="{30770288-E382-46BF-A021-96693608B84D}" type="presOf" srcId="{01DBF3AD-E607-45A0-828A-B9F227FECB7E}" destId="{1DD3B507-038D-4546-9299-56CB830D3177}" srcOrd="0" destOrd="0" presId="urn:microsoft.com/office/officeart/2005/8/layout/hList6"/>
    <dgm:cxn modelId="{D45B1BEB-7C99-49FE-BB39-C2EF3021CDFE}" type="presOf" srcId="{4E2CAF0B-56AC-4566-B8D8-2E65D1F75E58}" destId="{744EC71E-E630-4B1C-9D6A-5604C3EC4344}" srcOrd="0" destOrd="0" presId="urn:microsoft.com/office/officeart/2005/8/layout/hList6"/>
    <dgm:cxn modelId="{B902938E-AA53-487D-BF81-5B08033CB074}" srcId="{4E2CAF0B-56AC-4566-B8D8-2E65D1F75E58}" destId="{D6B1A917-9601-441D-8BF6-F71842766F0F}" srcOrd="2" destOrd="0" parTransId="{7A1EC828-93D1-4117-A66E-91318E49DDF6}" sibTransId="{B29942BD-0059-4F2F-AACD-865A36D9299F}"/>
    <dgm:cxn modelId="{7773D03A-5957-4D53-A252-CB0BE0CE5932}" type="presOf" srcId="{F3109D1C-598F-4945-85BA-E3D58E52E1CD}" destId="{1DD3B507-038D-4546-9299-56CB830D3177}" srcOrd="0" destOrd="1" presId="urn:microsoft.com/office/officeart/2005/8/layout/hList6"/>
    <dgm:cxn modelId="{EF0A0D91-32AE-4462-B9B1-DEE4658BFABF}" srcId="{0B5033BA-52AB-4746-ACD5-44ED12D52D64}" destId="{717F4C36-9226-48D4-992B-954400B27562}" srcOrd="1" destOrd="0" parTransId="{7B8D187E-BC4D-4D72-BA35-B4BD6174C478}" sibTransId="{19A07D7D-F80D-4DBD-ACF7-88E9EF8E6D73}"/>
    <dgm:cxn modelId="{9416ABCB-1CEB-46E5-92EF-63AFC77177B3}" type="presOf" srcId="{71EC26A5-514F-4E36-A3BB-74DB1F25206E}" destId="{01A68827-51C1-4C09-BF86-F9DDE8D55C68}" srcOrd="0" destOrd="1" presId="urn:microsoft.com/office/officeart/2005/8/layout/hList6"/>
    <dgm:cxn modelId="{A34C26E6-AA4E-443B-A148-FDF3716BBC96}" srcId="{01DBF3AD-E607-45A0-828A-B9F227FECB7E}" destId="{C87C85CB-3BE7-4B08-966F-02424E3DF921}" srcOrd="1" destOrd="0" parTransId="{993718E4-A3A3-44FF-98F3-B6A522F78641}" sibTransId="{530421DB-0A51-4B98-ACE0-CF5F2258CFBB}"/>
    <dgm:cxn modelId="{3E67EF93-17A0-4D0B-A661-8BC718DFF5BB}" srcId="{0B5033BA-52AB-4746-ACD5-44ED12D52D64}" destId="{4E2CAF0B-56AC-4566-B8D8-2E65D1F75E58}" srcOrd="2" destOrd="0" parTransId="{D2BCD03C-EF97-470A-8F42-7F35928C68FB}" sibTransId="{2A01B2A6-5704-47F0-AC65-DE9F2C761FE6}"/>
    <dgm:cxn modelId="{54B82D2A-6952-4155-B351-53EEBB30CB54}" type="presOf" srcId="{5FD5A50B-370F-422A-856E-C10EEBA16A43}" destId="{744EC71E-E630-4B1C-9D6A-5604C3EC4344}" srcOrd="0" destOrd="1" presId="urn:microsoft.com/office/officeart/2005/8/layout/hList6"/>
    <dgm:cxn modelId="{8D5DDEB9-82DA-4F66-A421-ABF6F5CD3602}" srcId="{717F4C36-9226-48D4-992B-954400B27562}" destId="{834A3C83-4558-4C64-9542-778ECED4E0C1}" srcOrd="1" destOrd="0" parTransId="{E6D2D064-E22A-4F9D-A30D-53A3C06A6A94}" sibTransId="{EB30715F-089C-48E9-A7DB-E3B17F3C1FDB}"/>
    <dgm:cxn modelId="{A14CC0BD-8C76-4DAA-A089-71BDB7D134C3}" srcId="{0B5033BA-52AB-4746-ACD5-44ED12D52D64}" destId="{01DBF3AD-E607-45A0-828A-B9F227FECB7E}" srcOrd="0" destOrd="0" parTransId="{ECE383C7-BCA4-4502-B9E5-1F464C7CF804}" sibTransId="{E769238D-1732-4E25-8EA3-081989DD0781}"/>
    <dgm:cxn modelId="{68A19BE2-D3E8-45D3-9D35-7C0AD08A37EF}" type="presOf" srcId="{834A3C83-4558-4C64-9542-778ECED4E0C1}" destId="{01A68827-51C1-4C09-BF86-F9DDE8D55C68}" srcOrd="0" destOrd="2" presId="urn:microsoft.com/office/officeart/2005/8/layout/hList6"/>
    <dgm:cxn modelId="{C5282EA8-73A0-46D5-9AC8-345D5302A70E}" srcId="{01DBF3AD-E607-45A0-828A-B9F227FECB7E}" destId="{F3109D1C-598F-4945-85BA-E3D58E52E1CD}" srcOrd="0" destOrd="0" parTransId="{2A11FE02-2954-4BAE-B055-4A18E1F8D1C5}" sibTransId="{2CD0C0C7-4DB7-461E-BB3B-F31B1FE83E5B}"/>
    <dgm:cxn modelId="{C9480750-2EEC-4868-87D5-8B24E6E6199F}" srcId="{4E2CAF0B-56AC-4566-B8D8-2E65D1F75E58}" destId="{39DDBF69-0012-42E6-8D03-4FA2F57FD612}" srcOrd="1" destOrd="0" parTransId="{F218B528-2F19-40A2-9C33-86DEFE9CB57A}" sibTransId="{54FAF121-FAFD-4A69-B05A-DE4CB1C7AF8B}"/>
    <dgm:cxn modelId="{EC673BAA-1329-4CFE-B934-F67B1DAAB9BE}" type="presOf" srcId="{717F4C36-9226-48D4-992B-954400B27562}" destId="{01A68827-51C1-4C09-BF86-F9DDE8D55C68}" srcOrd="0" destOrd="0" presId="urn:microsoft.com/office/officeart/2005/8/layout/hList6"/>
    <dgm:cxn modelId="{6D6E1176-C411-4B03-9354-9925FDB0F2EF}" srcId="{717F4C36-9226-48D4-992B-954400B27562}" destId="{71EC26A5-514F-4E36-A3BB-74DB1F25206E}" srcOrd="0" destOrd="0" parTransId="{C16B342D-7429-4E0C-B7E4-4A76A7575492}" sibTransId="{C84D5051-1E4C-48BE-9054-24777162E341}"/>
    <dgm:cxn modelId="{246DFB31-A51F-44EC-848D-A97EE9EA6FAC}" type="presOf" srcId="{39DDBF69-0012-42E6-8D03-4FA2F57FD612}" destId="{744EC71E-E630-4B1C-9D6A-5604C3EC4344}" srcOrd="0" destOrd="2" presId="urn:microsoft.com/office/officeart/2005/8/layout/hList6"/>
    <dgm:cxn modelId="{B8CB9535-26F3-4E58-BF05-9277F164B8F6}" type="presOf" srcId="{0B5033BA-52AB-4746-ACD5-44ED12D52D64}" destId="{B7D517BF-976D-4FCA-BD8F-D3AA4A43CE90}" srcOrd="0" destOrd="0" presId="urn:microsoft.com/office/officeart/2005/8/layout/hList6"/>
    <dgm:cxn modelId="{ABA98A45-C211-4A65-9E40-45DA15A8D2A1}" type="presParOf" srcId="{B7D517BF-976D-4FCA-BD8F-D3AA4A43CE90}" destId="{1DD3B507-038D-4546-9299-56CB830D3177}" srcOrd="0" destOrd="0" presId="urn:microsoft.com/office/officeart/2005/8/layout/hList6"/>
    <dgm:cxn modelId="{F5457614-CFC3-4311-834D-8146D96F1D73}" type="presParOf" srcId="{B7D517BF-976D-4FCA-BD8F-D3AA4A43CE90}" destId="{57E472F0-BE06-483D-A78D-EC9F9A33EB31}" srcOrd="1" destOrd="0" presId="urn:microsoft.com/office/officeart/2005/8/layout/hList6"/>
    <dgm:cxn modelId="{D55A844F-A5FC-4643-A817-BE00EB001267}" type="presParOf" srcId="{B7D517BF-976D-4FCA-BD8F-D3AA4A43CE90}" destId="{01A68827-51C1-4C09-BF86-F9DDE8D55C68}" srcOrd="2" destOrd="0" presId="urn:microsoft.com/office/officeart/2005/8/layout/hList6"/>
    <dgm:cxn modelId="{DBCD94EC-9476-4089-92FB-50A08CB7638F}" type="presParOf" srcId="{B7D517BF-976D-4FCA-BD8F-D3AA4A43CE90}" destId="{E5882A9E-9263-46EB-9F9E-19BB04EFF36B}" srcOrd="3" destOrd="0" presId="urn:microsoft.com/office/officeart/2005/8/layout/hList6"/>
    <dgm:cxn modelId="{50C1C354-CA13-4651-A88A-5EF046324AD0}" type="presParOf" srcId="{B7D517BF-976D-4FCA-BD8F-D3AA4A43CE90}" destId="{744EC71E-E630-4B1C-9D6A-5604C3EC434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F1839-2BD5-401A-8409-7F701DB3D05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3DE9902-4DE8-4928-8693-02501F85CD77}">
      <dgm:prSet phldrT="[文字]" custT="1"/>
      <dgm:spPr/>
      <dgm:t>
        <a:bodyPr/>
        <a:lstStyle/>
        <a:p>
          <a:r>
            <a:rPr lang="zh-TW" altLang="en-US" sz="180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私人屋苑</a:t>
          </a:r>
          <a:endParaRPr lang="zh-TW" altLang="en-US" sz="1800" dirty="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62D96DAF-23A2-4DE1-A401-C442341157F3}" type="parTrans" cxnId="{07B499C3-08B5-4B26-905C-2D2A46D58608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41AA9FEE-784B-42F7-85BC-4751B4F6B7E7}" type="sibTrans" cxnId="{07B499C3-08B5-4B26-905C-2D2A46D58608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9970CF48-DC0B-4196-AA49-D8FBF630383F}">
      <dgm:prSet phldrT="[文字]" custT="1"/>
      <dgm:spPr/>
      <dgm:t>
        <a:bodyPr/>
        <a:lstStyle/>
        <a:p>
          <a:r>
            <a:rPr lang="zh-TW" altLang="en-US" sz="200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私家車</a:t>
          </a:r>
          <a:endParaRPr lang="zh-TW" altLang="en-US" sz="2000" dirty="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FDBFF44-4BF4-4C0A-950C-B1A477788CCA}" type="parTrans" cxnId="{9D4AEB27-867D-4656-9C9E-02DA225E4DC2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66D6DCED-F8E4-4FF8-9C78-3D5891731885}" type="sibTrans" cxnId="{9D4AEB27-867D-4656-9C9E-02DA225E4DC2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3D73FD9D-CA5B-4E69-935F-50C182C2C41E}">
      <dgm:prSet phldrT="[文字]" custT="1"/>
      <dgm:spPr/>
      <dgm:t>
        <a:bodyPr/>
        <a:lstStyle/>
        <a:p>
          <a:r>
            <a:rPr lang="zh-TW" altLang="en-US" sz="180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私人筷子</a:t>
          </a:r>
          <a:endParaRPr lang="zh-TW" altLang="en-US" sz="1800" dirty="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A27F6F5D-7C17-4715-9938-C70182BAA6D9}" type="parTrans" cxnId="{D1381F06-2947-4F69-8827-EDBBEC669D58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A6001A4-2694-499B-BBA5-B07B7AE64FCB}" type="sibTrans" cxnId="{D1381F06-2947-4F69-8827-EDBBEC669D58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B606C190-21F7-4FAD-B01A-8E084D7288D6}" type="pres">
      <dgm:prSet presAssocID="{64FF1839-2BD5-401A-8409-7F701DB3D0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6528AE8-8ECB-481B-8911-5FEBCC87A807}" type="pres">
      <dgm:prSet presAssocID="{23DE9902-4DE8-4928-8693-02501F85CD77}" presName="composite" presStyleCnt="0"/>
      <dgm:spPr/>
      <dgm:t>
        <a:bodyPr/>
        <a:lstStyle/>
        <a:p>
          <a:endParaRPr lang="zh-TW" altLang="en-US"/>
        </a:p>
      </dgm:t>
    </dgm:pt>
    <dgm:pt modelId="{1D51873A-B07C-495B-96B7-07334FEC79D1}" type="pres">
      <dgm:prSet presAssocID="{23DE9902-4DE8-4928-8693-02501F85CD7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FE4FA-09E7-4E51-A93E-A3EAB7ABA13D}" type="pres">
      <dgm:prSet presAssocID="{23DE9902-4DE8-4928-8693-02501F85CD7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E8A0A-A6EB-4236-A528-418946E22F2E}" type="pres">
      <dgm:prSet presAssocID="{23DE9902-4DE8-4928-8693-02501F85CD77}" presName="BalanceSpacing" presStyleCnt="0"/>
      <dgm:spPr/>
      <dgm:t>
        <a:bodyPr/>
        <a:lstStyle/>
        <a:p>
          <a:endParaRPr lang="zh-TW" altLang="en-US"/>
        </a:p>
      </dgm:t>
    </dgm:pt>
    <dgm:pt modelId="{11629CCC-5EC9-47DE-8CD4-281FB28A43B3}" type="pres">
      <dgm:prSet presAssocID="{23DE9902-4DE8-4928-8693-02501F85CD77}" presName="BalanceSpacing1" presStyleCnt="0"/>
      <dgm:spPr/>
      <dgm:t>
        <a:bodyPr/>
        <a:lstStyle/>
        <a:p>
          <a:endParaRPr lang="zh-TW" altLang="en-US"/>
        </a:p>
      </dgm:t>
    </dgm:pt>
    <dgm:pt modelId="{1FAF7D0E-BDA0-436D-94AE-4C6126590BE6}" type="pres">
      <dgm:prSet presAssocID="{41AA9FEE-784B-42F7-85BC-4751B4F6B7E7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55D17D64-2404-4D45-88A8-5289D13B72B4}" type="pres">
      <dgm:prSet presAssocID="{41AA9FEE-784B-42F7-85BC-4751B4F6B7E7}" presName="spaceBetweenRectangles" presStyleCnt="0"/>
      <dgm:spPr/>
      <dgm:t>
        <a:bodyPr/>
        <a:lstStyle/>
        <a:p>
          <a:endParaRPr lang="zh-TW" altLang="en-US"/>
        </a:p>
      </dgm:t>
    </dgm:pt>
    <dgm:pt modelId="{E963A893-D018-4F19-A9A5-1A2C4B065A61}" type="pres">
      <dgm:prSet presAssocID="{9970CF48-DC0B-4196-AA49-D8FBF630383F}" presName="composite" presStyleCnt="0"/>
      <dgm:spPr/>
      <dgm:t>
        <a:bodyPr/>
        <a:lstStyle/>
        <a:p>
          <a:endParaRPr lang="zh-TW" altLang="en-US"/>
        </a:p>
      </dgm:t>
    </dgm:pt>
    <dgm:pt modelId="{83FF0510-78F1-4DE2-B24D-47AEFFA60175}" type="pres">
      <dgm:prSet presAssocID="{9970CF48-DC0B-4196-AA49-D8FBF63038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4F2491-FFDA-4B44-8D7F-DA780E5D3FFB}" type="pres">
      <dgm:prSet presAssocID="{9970CF48-DC0B-4196-AA49-D8FBF63038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314411-8D42-4A8E-B188-3BDB6BA7529C}" type="pres">
      <dgm:prSet presAssocID="{9970CF48-DC0B-4196-AA49-D8FBF630383F}" presName="BalanceSpacing" presStyleCnt="0"/>
      <dgm:spPr/>
      <dgm:t>
        <a:bodyPr/>
        <a:lstStyle/>
        <a:p>
          <a:endParaRPr lang="zh-TW" altLang="en-US"/>
        </a:p>
      </dgm:t>
    </dgm:pt>
    <dgm:pt modelId="{430D25BB-1321-4064-8B94-E79278D0CD3A}" type="pres">
      <dgm:prSet presAssocID="{9970CF48-DC0B-4196-AA49-D8FBF630383F}" presName="BalanceSpacing1" presStyleCnt="0"/>
      <dgm:spPr/>
      <dgm:t>
        <a:bodyPr/>
        <a:lstStyle/>
        <a:p>
          <a:endParaRPr lang="zh-TW" altLang="en-US"/>
        </a:p>
      </dgm:t>
    </dgm:pt>
    <dgm:pt modelId="{B1D78C26-9298-4BAF-A28A-0F3EC7AB51D4}" type="pres">
      <dgm:prSet presAssocID="{66D6DCED-F8E4-4FF8-9C78-3D5891731885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A5A2E82A-4502-40B5-9A65-0572B9BF181D}" type="pres">
      <dgm:prSet presAssocID="{66D6DCED-F8E4-4FF8-9C78-3D5891731885}" presName="spaceBetweenRectangles" presStyleCnt="0"/>
      <dgm:spPr/>
      <dgm:t>
        <a:bodyPr/>
        <a:lstStyle/>
        <a:p>
          <a:endParaRPr lang="zh-TW" altLang="en-US"/>
        </a:p>
      </dgm:t>
    </dgm:pt>
    <dgm:pt modelId="{C2709FD8-7E32-4785-850B-378683814FEB}" type="pres">
      <dgm:prSet presAssocID="{3D73FD9D-CA5B-4E69-935F-50C182C2C41E}" presName="composite" presStyleCnt="0"/>
      <dgm:spPr/>
      <dgm:t>
        <a:bodyPr/>
        <a:lstStyle/>
        <a:p>
          <a:endParaRPr lang="zh-TW" altLang="en-US"/>
        </a:p>
      </dgm:t>
    </dgm:pt>
    <dgm:pt modelId="{BCAD80CC-2EFC-4D82-934E-25A3DC9F69EA}" type="pres">
      <dgm:prSet presAssocID="{3D73FD9D-CA5B-4E69-935F-50C182C2C41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A9F5BE-FB72-4BF2-BA1D-31964EC47805}" type="pres">
      <dgm:prSet presAssocID="{3D73FD9D-CA5B-4E69-935F-50C182C2C41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FA1B3E-D5BE-4982-B7C2-B8C1F5E16C41}" type="pres">
      <dgm:prSet presAssocID="{3D73FD9D-CA5B-4E69-935F-50C182C2C41E}" presName="BalanceSpacing" presStyleCnt="0"/>
      <dgm:spPr/>
      <dgm:t>
        <a:bodyPr/>
        <a:lstStyle/>
        <a:p>
          <a:endParaRPr lang="zh-TW" altLang="en-US"/>
        </a:p>
      </dgm:t>
    </dgm:pt>
    <dgm:pt modelId="{AC1F9B37-9DCE-4FC1-89D5-D2807E1D5982}" type="pres">
      <dgm:prSet presAssocID="{3D73FD9D-CA5B-4E69-935F-50C182C2C41E}" presName="BalanceSpacing1" presStyleCnt="0"/>
      <dgm:spPr/>
      <dgm:t>
        <a:bodyPr/>
        <a:lstStyle/>
        <a:p>
          <a:endParaRPr lang="zh-TW" altLang="en-US"/>
        </a:p>
      </dgm:t>
    </dgm:pt>
    <dgm:pt modelId="{5874EFAC-BDD5-4D3D-AFDD-A3C6C9C23F22}" type="pres">
      <dgm:prSet presAssocID="{CA6001A4-2694-499B-BBA5-B07B7AE64FCB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5936B6D7-7F0C-4F8A-B87C-B5DF0D1031F3}" type="presOf" srcId="{9970CF48-DC0B-4196-AA49-D8FBF630383F}" destId="{83FF0510-78F1-4DE2-B24D-47AEFFA60175}" srcOrd="0" destOrd="0" presId="urn:microsoft.com/office/officeart/2008/layout/AlternatingHexagons"/>
    <dgm:cxn modelId="{D1381F06-2947-4F69-8827-EDBBEC669D58}" srcId="{64FF1839-2BD5-401A-8409-7F701DB3D052}" destId="{3D73FD9D-CA5B-4E69-935F-50C182C2C41E}" srcOrd="2" destOrd="0" parTransId="{A27F6F5D-7C17-4715-9938-C70182BAA6D9}" sibTransId="{CA6001A4-2694-499B-BBA5-B07B7AE64FCB}"/>
    <dgm:cxn modelId="{A511E44D-51A2-4582-BBED-155831009CF6}" type="presOf" srcId="{3D73FD9D-CA5B-4E69-935F-50C182C2C41E}" destId="{BCAD80CC-2EFC-4D82-934E-25A3DC9F69EA}" srcOrd="0" destOrd="0" presId="urn:microsoft.com/office/officeart/2008/layout/AlternatingHexagons"/>
    <dgm:cxn modelId="{E0DA1698-F0F8-4290-BD06-AEECED38A593}" type="presOf" srcId="{66D6DCED-F8E4-4FF8-9C78-3D5891731885}" destId="{B1D78C26-9298-4BAF-A28A-0F3EC7AB51D4}" srcOrd="0" destOrd="0" presId="urn:microsoft.com/office/officeart/2008/layout/AlternatingHexagons"/>
    <dgm:cxn modelId="{043F23F8-22EC-40D4-BE4F-4D4DE02F69D8}" type="presOf" srcId="{41AA9FEE-784B-42F7-85BC-4751B4F6B7E7}" destId="{1FAF7D0E-BDA0-436D-94AE-4C6126590BE6}" srcOrd="0" destOrd="0" presId="urn:microsoft.com/office/officeart/2008/layout/AlternatingHexagons"/>
    <dgm:cxn modelId="{6B196B51-A444-4607-9F99-C990D69C1BF5}" type="presOf" srcId="{23DE9902-4DE8-4928-8693-02501F85CD77}" destId="{1D51873A-B07C-495B-96B7-07334FEC79D1}" srcOrd="0" destOrd="0" presId="urn:microsoft.com/office/officeart/2008/layout/AlternatingHexagons"/>
    <dgm:cxn modelId="{C899D713-C4AD-470A-BBCC-AD665F177235}" type="presOf" srcId="{CA6001A4-2694-499B-BBA5-B07B7AE64FCB}" destId="{5874EFAC-BDD5-4D3D-AFDD-A3C6C9C23F22}" srcOrd="0" destOrd="0" presId="urn:microsoft.com/office/officeart/2008/layout/AlternatingHexagons"/>
    <dgm:cxn modelId="{70B324ED-C44C-45BF-A5B2-DA54962BB1F3}" type="presOf" srcId="{64FF1839-2BD5-401A-8409-7F701DB3D052}" destId="{B606C190-21F7-4FAD-B01A-8E084D7288D6}" srcOrd="0" destOrd="0" presId="urn:microsoft.com/office/officeart/2008/layout/AlternatingHexagons"/>
    <dgm:cxn modelId="{9D4AEB27-867D-4656-9C9E-02DA225E4DC2}" srcId="{64FF1839-2BD5-401A-8409-7F701DB3D052}" destId="{9970CF48-DC0B-4196-AA49-D8FBF630383F}" srcOrd="1" destOrd="0" parTransId="{DFDBFF44-4BF4-4C0A-950C-B1A477788CCA}" sibTransId="{66D6DCED-F8E4-4FF8-9C78-3D5891731885}"/>
    <dgm:cxn modelId="{07B499C3-08B5-4B26-905C-2D2A46D58608}" srcId="{64FF1839-2BD5-401A-8409-7F701DB3D052}" destId="{23DE9902-4DE8-4928-8693-02501F85CD77}" srcOrd="0" destOrd="0" parTransId="{62D96DAF-23A2-4DE1-A401-C442341157F3}" sibTransId="{41AA9FEE-784B-42F7-85BC-4751B4F6B7E7}"/>
    <dgm:cxn modelId="{3C6949DF-024D-4F6C-90E6-DACA7077A23C}" type="presParOf" srcId="{B606C190-21F7-4FAD-B01A-8E084D7288D6}" destId="{06528AE8-8ECB-481B-8911-5FEBCC87A807}" srcOrd="0" destOrd="0" presId="urn:microsoft.com/office/officeart/2008/layout/AlternatingHexagons"/>
    <dgm:cxn modelId="{72A80BB8-590D-43C7-83B9-A2275BDBA7CC}" type="presParOf" srcId="{06528AE8-8ECB-481B-8911-5FEBCC87A807}" destId="{1D51873A-B07C-495B-96B7-07334FEC79D1}" srcOrd="0" destOrd="0" presId="urn:microsoft.com/office/officeart/2008/layout/AlternatingHexagons"/>
    <dgm:cxn modelId="{DA8FC41F-00EB-45AC-9B4C-191FAA4BF2D3}" type="presParOf" srcId="{06528AE8-8ECB-481B-8911-5FEBCC87A807}" destId="{BF8FE4FA-09E7-4E51-A93E-A3EAB7ABA13D}" srcOrd="1" destOrd="0" presId="urn:microsoft.com/office/officeart/2008/layout/AlternatingHexagons"/>
    <dgm:cxn modelId="{C3E51BF4-90A4-4891-8655-4E4C769E85CB}" type="presParOf" srcId="{06528AE8-8ECB-481B-8911-5FEBCC87A807}" destId="{2FFE8A0A-A6EB-4236-A528-418946E22F2E}" srcOrd="2" destOrd="0" presId="urn:microsoft.com/office/officeart/2008/layout/AlternatingHexagons"/>
    <dgm:cxn modelId="{F3C8896A-4314-489D-BED2-F5D054C2B6B7}" type="presParOf" srcId="{06528AE8-8ECB-481B-8911-5FEBCC87A807}" destId="{11629CCC-5EC9-47DE-8CD4-281FB28A43B3}" srcOrd="3" destOrd="0" presId="urn:microsoft.com/office/officeart/2008/layout/AlternatingHexagons"/>
    <dgm:cxn modelId="{4710E35B-5FC6-4F5B-ACBF-817094E9C372}" type="presParOf" srcId="{06528AE8-8ECB-481B-8911-5FEBCC87A807}" destId="{1FAF7D0E-BDA0-436D-94AE-4C6126590BE6}" srcOrd="4" destOrd="0" presId="urn:microsoft.com/office/officeart/2008/layout/AlternatingHexagons"/>
    <dgm:cxn modelId="{BC388BBC-2524-446A-A23D-9CF7F6CC8156}" type="presParOf" srcId="{B606C190-21F7-4FAD-B01A-8E084D7288D6}" destId="{55D17D64-2404-4D45-88A8-5289D13B72B4}" srcOrd="1" destOrd="0" presId="urn:microsoft.com/office/officeart/2008/layout/AlternatingHexagons"/>
    <dgm:cxn modelId="{7FCB9F9A-FDC6-465F-B28D-868FA1A08A8C}" type="presParOf" srcId="{B606C190-21F7-4FAD-B01A-8E084D7288D6}" destId="{E963A893-D018-4F19-A9A5-1A2C4B065A61}" srcOrd="2" destOrd="0" presId="urn:microsoft.com/office/officeart/2008/layout/AlternatingHexagons"/>
    <dgm:cxn modelId="{50BC5904-0E5F-416D-9F35-CEDF69D9A6AA}" type="presParOf" srcId="{E963A893-D018-4F19-A9A5-1A2C4B065A61}" destId="{83FF0510-78F1-4DE2-B24D-47AEFFA60175}" srcOrd="0" destOrd="0" presId="urn:microsoft.com/office/officeart/2008/layout/AlternatingHexagons"/>
    <dgm:cxn modelId="{4D8D405D-B980-433D-AE0C-9F7B6105CF8E}" type="presParOf" srcId="{E963A893-D018-4F19-A9A5-1A2C4B065A61}" destId="{1A4F2491-FFDA-4B44-8D7F-DA780E5D3FFB}" srcOrd="1" destOrd="0" presId="urn:microsoft.com/office/officeart/2008/layout/AlternatingHexagons"/>
    <dgm:cxn modelId="{B5D12B17-D44A-4270-8797-82D97F6FCEE8}" type="presParOf" srcId="{E963A893-D018-4F19-A9A5-1A2C4B065A61}" destId="{AB314411-8D42-4A8E-B188-3BDB6BA7529C}" srcOrd="2" destOrd="0" presId="urn:microsoft.com/office/officeart/2008/layout/AlternatingHexagons"/>
    <dgm:cxn modelId="{EED5A4C6-C142-411C-8FDA-C08FEF0F1B7F}" type="presParOf" srcId="{E963A893-D018-4F19-A9A5-1A2C4B065A61}" destId="{430D25BB-1321-4064-8B94-E79278D0CD3A}" srcOrd="3" destOrd="0" presId="urn:microsoft.com/office/officeart/2008/layout/AlternatingHexagons"/>
    <dgm:cxn modelId="{98964500-4D5C-421B-BAD4-E221489531D1}" type="presParOf" srcId="{E963A893-D018-4F19-A9A5-1A2C4B065A61}" destId="{B1D78C26-9298-4BAF-A28A-0F3EC7AB51D4}" srcOrd="4" destOrd="0" presId="urn:microsoft.com/office/officeart/2008/layout/AlternatingHexagons"/>
    <dgm:cxn modelId="{8DB12F9C-6A02-4B4A-AA29-9369623A1691}" type="presParOf" srcId="{B606C190-21F7-4FAD-B01A-8E084D7288D6}" destId="{A5A2E82A-4502-40B5-9A65-0572B9BF181D}" srcOrd="3" destOrd="0" presId="urn:microsoft.com/office/officeart/2008/layout/AlternatingHexagons"/>
    <dgm:cxn modelId="{B5DF27D8-517F-480E-8C9D-12F7D44B4333}" type="presParOf" srcId="{B606C190-21F7-4FAD-B01A-8E084D7288D6}" destId="{C2709FD8-7E32-4785-850B-378683814FEB}" srcOrd="4" destOrd="0" presId="urn:microsoft.com/office/officeart/2008/layout/AlternatingHexagons"/>
    <dgm:cxn modelId="{89E52515-D15F-49A8-AC82-DE50B4DA3859}" type="presParOf" srcId="{C2709FD8-7E32-4785-850B-378683814FEB}" destId="{BCAD80CC-2EFC-4D82-934E-25A3DC9F69EA}" srcOrd="0" destOrd="0" presId="urn:microsoft.com/office/officeart/2008/layout/AlternatingHexagons"/>
    <dgm:cxn modelId="{0AEDD980-51F3-4C67-8295-EE958715DDE8}" type="presParOf" srcId="{C2709FD8-7E32-4785-850B-378683814FEB}" destId="{4CA9F5BE-FB72-4BF2-BA1D-31964EC47805}" srcOrd="1" destOrd="0" presId="urn:microsoft.com/office/officeart/2008/layout/AlternatingHexagons"/>
    <dgm:cxn modelId="{8BD713E3-676A-4FB3-96D8-F0F10148A360}" type="presParOf" srcId="{C2709FD8-7E32-4785-850B-378683814FEB}" destId="{73FA1B3E-D5BE-4982-B7C2-B8C1F5E16C41}" srcOrd="2" destOrd="0" presId="urn:microsoft.com/office/officeart/2008/layout/AlternatingHexagons"/>
    <dgm:cxn modelId="{6093CF49-40A2-446D-997C-689406EA38DC}" type="presParOf" srcId="{C2709FD8-7E32-4785-850B-378683814FEB}" destId="{AC1F9B37-9DCE-4FC1-89D5-D2807E1D5982}" srcOrd="3" destOrd="0" presId="urn:microsoft.com/office/officeart/2008/layout/AlternatingHexagons"/>
    <dgm:cxn modelId="{E4A94DA2-3013-43EA-B72D-0C647927BF4D}" type="presParOf" srcId="{C2709FD8-7E32-4785-850B-378683814FEB}" destId="{5874EFAC-BDD5-4D3D-AFDD-A3C6C9C23F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C9CB9-5CCD-4F77-96FB-15223C7F3A8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7620CD1-72D2-4289-8736-F08BDA96AABA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私人</a:t>
          </a:r>
          <a:r>
            <a:rPr lang="en-US" altLang="zh-TW" sz="14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/>
          </a:r>
          <a:br>
            <a:rPr lang="en-US" altLang="zh-TW" sz="14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</a:br>
          <a:r>
            <a:rPr lang="zh-TW" altLang="en-US" sz="1400" dirty="0" smtClean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部位</a:t>
          </a:r>
          <a:endParaRPr lang="zh-TW" altLang="en-US" sz="1400" dirty="0">
            <a:solidFill>
              <a:schemeClr val="tx1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DFF490B-70A3-475C-9457-9C69EEECE3F7}" type="parTrans" cxnId="{3F1F85E1-AF9D-424D-AB15-4F54D626AB60}">
      <dgm:prSet/>
      <dgm:spPr/>
      <dgm:t>
        <a:bodyPr/>
        <a:lstStyle/>
        <a:p>
          <a:endParaRPr lang="zh-TW" altLang="en-US" sz="1600"/>
        </a:p>
      </dgm:t>
    </dgm:pt>
    <dgm:pt modelId="{D7062130-D3FB-4AB7-9A5D-6F41B5557567}" type="sibTrans" cxnId="{3F1F85E1-AF9D-424D-AB15-4F54D626AB60}">
      <dgm:prSet/>
      <dgm:spPr/>
      <dgm:t>
        <a:bodyPr/>
        <a:lstStyle/>
        <a:p>
          <a:endParaRPr lang="zh-TW" altLang="en-US" sz="1600"/>
        </a:p>
      </dgm:t>
    </dgm:pt>
    <dgm:pt modelId="{C320DBC9-92EE-4E63-907F-137B5E343494}">
      <dgm:prSet phldrT="[文字]" custT="1"/>
      <dgm:spPr>
        <a:solidFill>
          <a:srgbClr val="00FFFF"/>
        </a:solidFill>
      </dgm:spPr>
      <dgm:t>
        <a:bodyPr/>
        <a:lstStyle/>
        <a:p>
          <a:r>
            <a:rPr lang="zh-TW" altLang="en-US" sz="1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臀部</a:t>
          </a:r>
          <a:r>
            <a:rPr lang="en-US" altLang="zh-TW" sz="16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  </a:t>
          </a:r>
          <a:endParaRPr lang="zh-TW" altLang="en-US" sz="1600" dirty="0"/>
        </a:p>
      </dgm:t>
    </dgm:pt>
    <dgm:pt modelId="{F2ACBCAD-13AC-4096-BC62-1CC38ED5965F}" type="parTrans" cxnId="{86871A7D-2728-4699-BD69-2A391B1FD005}">
      <dgm:prSet custT="1"/>
      <dgm:spPr/>
      <dgm:t>
        <a:bodyPr/>
        <a:lstStyle/>
        <a:p>
          <a:endParaRPr lang="zh-TW" altLang="en-US" sz="400"/>
        </a:p>
      </dgm:t>
    </dgm:pt>
    <dgm:pt modelId="{7D379281-AFF5-424D-BF69-36F235EB357D}" type="sibTrans" cxnId="{86871A7D-2728-4699-BD69-2A391B1FD005}">
      <dgm:prSet/>
      <dgm:spPr/>
      <dgm:t>
        <a:bodyPr/>
        <a:lstStyle/>
        <a:p>
          <a:endParaRPr lang="zh-TW" altLang="en-US" sz="1600"/>
        </a:p>
      </dgm:t>
    </dgm:pt>
    <dgm:pt modelId="{782DDAE9-F7C2-452E-9F25-C0090D0B0FB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陰莖</a:t>
          </a:r>
          <a:endParaRPr lang="zh-TW" altLang="en-US" sz="1600" dirty="0"/>
        </a:p>
      </dgm:t>
    </dgm:pt>
    <dgm:pt modelId="{919EC9B9-6E0F-453C-AA87-326C28F566B1}" type="parTrans" cxnId="{125B42B0-5EC6-449C-A295-2B601242D94B}">
      <dgm:prSet custT="1"/>
      <dgm:spPr/>
      <dgm:t>
        <a:bodyPr/>
        <a:lstStyle/>
        <a:p>
          <a:endParaRPr lang="zh-TW" altLang="en-US" sz="400"/>
        </a:p>
      </dgm:t>
    </dgm:pt>
    <dgm:pt modelId="{90C34978-DF45-4BB5-BFC2-C4A8566DF045}" type="sibTrans" cxnId="{125B42B0-5EC6-449C-A295-2B601242D94B}">
      <dgm:prSet/>
      <dgm:spPr/>
      <dgm:t>
        <a:bodyPr/>
        <a:lstStyle/>
        <a:p>
          <a:endParaRPr lang="zh-TW" altLang="en-US" sz="1600"/>
        </a:p>
      </dgm:t>
    </dgm:pt>
    <dgm:pt modelId="{C7DA4CB3-6A33-49C5-9327-56CA8767DFCD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1600" dirty="0" smtClean="0">
              <a:solidFill>
                <a:srgbClr val="00B0F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胸部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2D104213-4FD1-4E8C-AF1C-E4F34DB1D608}" type="parTrans" cxnId="{82260738-0437-4B17-8224-BE7B0A85B75E}">
      <dgm:prSet custT="1"/>
      <dgm:spPr/>
      <dgm:t>
        <a:bodyPr/>
        <a:lstStyle/>
        <a:p>
          <a:endParaRPr lang="zh-TW" altLang="en-US" sz="400"/>
        </a:p>
      </dgm:t>
    </dgm:pt>
    <dgm:pt modelId="{7CA1916A-DE2A-465F-A7A0-87A786920FFD}" type="sibTrans" cxnId="{82260738-0437-4B17-8224-BE7B0A85B75E}">
      <dgm:prSet/>
      <dgm:spPr/>
      <dgm:t>
        <a:bodyPr/>
        <a:lstStyle/>
        <a:p>
          <a:endParaRPr lang="zh-TW" altLang="en-US" sz="1600"/>
        </a:p>
      </dgm:t>
    </dgm:pt>
    <dgm:pt modelId="{96739C74-99AE-449B-A06B-C7EA9F43D56E}">
      <dgm:prSet custT="1"/>
      <dgm:spPr/>
      <dgm:t>
        <a:bodyPr/>
        <a:lstStyle/>
        <a:p>
          <a:r>
            <a:rPr lang="zh-TW" altLang="en-US" sz="1600" b="1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陰部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E298A81B-8FCC-4A23-8FC5-0E8709FBEC00}" type="parTrans" cxnId="{D9B7B98C-BBEA-4119-9FBF-AA578B5B57D6}">
      <dgm:prSet custT="1"/>
      <dgm:spPr/>
      <dgm:t>
        <a:bodyPr/>
        <a:lstStyle/>
        <a:p>
          <a:endParaRPr lang="zh-TW" altLang="en-US" sz="400"/>
        </a:p>
      </dgm:t>
    </dgm:pt>
    <dgm:pt modelId="{A36F14DC-1293-4686-B47A-EFBDAB91E4B5}" type="sibTrans" cxnId="{D9B7B98C-BBEA-4119-9FBF-AA578B5B57D6}">
      <dgm:prSet/>
      <dgm:spPr/>
      <dgm:t>
        <a:bodyPr/>
        <a:lstStyle/>
        <a:p>
          <a:endParaRPr lang="zh-TW" altLang="en-US" sz="1600"/>
        </a:p>
      </dgm:t>
    </dgm:pt>
    <dgm:pt modelId="{9F95848E-CC1D-422B-9562-3FEA477A1B63}" type="pres">
      <dgm:prSet presAssocID="{C31C9CB9-5CCD-4F77-96FB-15223C7F3A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49DBEB-3E3B-4B09-BDF3-29BE0A7E503E}" type="pres">
      <dgm:prSet presAssocID="{27620CD1-72D2-4289-8736-F08BDA96AAB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692C732-29C5-470D-A9E2-EAEDD4A5849A}" type="pres">
      <dgm:prSet presAssocID="{F2ACBCAD-13AC-4096-BC62-1CC38ED5965F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A11A63C2-C2D2-4804-AD50-D6D461C85171}" type="pres">
      <dgm:prSet presAssocID="{F2ACBCAD-13AC-4096-BC62-1CC38ED5965F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CDAF6111-DE5B-41AA-BD7C-94E19421CF87}" type="pres">
      <dgm:prSet presAssocID="{C320DBC9-92EE-4E63-907F-137B5E3434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1AAD6A-3D8B-4063-A512-F59320BA6636}" type="pres">
      <dgm:prSet presAssocID="{919EC9B9-6E0F-453C-AA87-326C28F566B1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075DF714-F3A9-49D2-9DBF-F9742C32200A}" type="pres">
      <dgm:prSet presAssocID="{919EC9B9-6E0F-453C-AA87-326C28F566B1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B1A01132-0ABC-4700-92B3-9B0764720CCE}" type="pres">
      <dgm:prSet presAssocID="{782DDAE9-F7C2-452E-9F25-C0090D0B0F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0B3AE-325D-4589-A1BB-C61071093292}" type="pres">
      <dgm:prSet presAssocID="{E298A81B-8FCC-4A23-8FC5-0E8709FBEC00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258E0A53-313F-4C4A-9ED5-C12779438B65}" type="pres">
      <dgm:prSet presAssocID="{E298A81B-8FCC-4A23-8FC5-0E8709FBEC00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720C75C9-87AC-4F8B-93BD-CA39DA5F6717}" type="pres">
      <dgm:prSet presAssocID="{96739C74-99AE-449B-A06B-C7EA9F43D5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62732-4D17-45A8-8ACD-58E7683FC475}" type="pres">
      <dgm:prSet presAssocID="{2D104213-4FD1-4E8C-AF1C-E4F34DB1D608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2DCE83FE-2F6F-4DA2-9B2D-6F70889984A5}" type="pres">
      <dgm:prSet presAssocID="{2D104213-4FD1-4E8C-AF1C-E4F34DB1D608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60711197-7099-4B44-9F63-4B062548A7E4}" type="pres">
      <dgm:prSet presAssocID="{C7DA4CB3-6A33-49C5-9327-56CA8767DF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8C7808-3F70-4863-96D4-7B4E66B9D99A}" type="presOf" srcId="{27620CD1-72D2-4289-8736-F08BDA96AABA}" destId="{8849DBEB-3E3B-4B09-BDF3-29BE0A7E503E}" srcOrd="0" destOrd="0" presId="urn:microsoft.com/office/officeart/2005/8/layout/radial1"/>
    <dgm:cxn modelId="{CA08E5F1-600C-4A76-998D-C93408DB98CC}" type="presOf" srcId="{96739C74-99AE-449B-A06B-C7EA9F43D56E}" destId="{720C75C9-87AC-4F8B-93BD-CA39DA5F6717}" srcOrd="0" destOrd="0" presId="urn:microsoft.com/office/officeart/2005/8/layout/radial1"/>
    <dgm:cxn modelId="{125B42B0-5EC6-449C-A295-2B601242D94B}" srcId="{27620CD1-72D2-4289-8736-F08BDA96AABA}" destId="{782DDAE9-F7C2-452E-9F25-C0090D0B0FB2}" srcOrd="1" destOrd="0" parTransId="{919EC9B9-6E0F-453C-AA87-326C28F566B1}" sibTransId="{90C34978-DF45-4BB5-BFC2-C4A8566DF045}"/>
    <dgm:cxn modelId="{4C22351B-737D-41F5-B6B9-F5B98AB2905B}" type="presOf" srcId="{919EC9B9-6E0F-453C-AA87-326C28F566B1}" destId="{075DF714-F3A9-49D2-9DBF-F9742C32200A}" srcOrd="1" destOrd="0" presId="urn:microsoft.com/office/officeart/2005/8/layout/radial1"/>
    <dgm:cxn modelId="{3F1F85E1-AF9D-424D-AB15-4F54D626AB60}" srcId="{C31C9CB9-5CCD-4F77-96FB-15223C7F3A8C}" destId="{27620CD1-72D2-4289-8736-F08BDA96AABA}" srcOrd="0" destOrd="0" parTransId="{CDFF490B-70A3-475C-9457-9C69EEECE3F7}" sibTransId="{D7062130-D3FB-4AB7-9A5D-6F41B5557567}"/>
    <dgm:cxn modelId="{E7D65711-903D-49C5-8670-92E5D6A04E02}" type="presOf" srcId="{E298A81B-8FCC-4A23-8FC5-0E8709FBEC00}" destId="{258E0A53-313F-4C4A-9ED5-C12779438B65}" srcOrd="1" destOrd="0" presId="urn:microsoft.com/office/officeart/2005/8/layout/radial1"/>
    <dgm:cxn modelId="{8A3DA4D3-7EE9-4A2E-9EC8-FE7E7B96A65F}" type="presOf" srcId="{F2ACBCAD-13AC-4096-BC62-1CC38ED5965F}" destId="{A11A63C2-C2D2-4804-AD50-D6D461C85171}" srcOrd="1" destOrd="0" presId="urn:microsoft.com/office/officeart/2005/8/layout/radial1"/>
    <dgm:cxn modelId="{D9B7B98C-BBEA-4119-9FBF-AA578B5B57D6}" srcId="{27620CD1-72D2-4289-8736-F08BDA96AABA}" destId="{96739C74-99AE-449B-A06B-C7EA9F43D56E}" srcOrd="2" destOrd="0" parTransId="{E298A81B-8FCC-4A23-8FC5-0E8709FBEC00}" sibTransId="{A36F14DC-1293-4686-B47A-EFBDAB91E4B5}"/>
    <dgm:cxn modelId="{82260738-0437-4B17-8224-BE7B0A85B75E}" srcId="{27620CD1-72D2-4289-8736-F08BDA96AABA}" destId="{C7DA4CB3-6A33-49C5-9327-56CA8767DFCD}" srcOrd="3" destOrd="0" parTransId="{2D104213-4FD1-4E8C-AF1C-E4F34DB1D608}" sibTransId="{7CA1916A-DE2A-465F-A7A0-87A786920FFD}"/>
    <dgm:cxn modelId="{86871A7D-2728-4699-BD69-2A391B1FD005}" srcId="{27620CD1-72D2-4289-8736-F08BDA96AABA}" destId="{C320DBC9-92EE-4E63-907F-137B5E343494}" srcOrd="0" destOrd="0" parTransId="{F2ACBCAD-13AC-4096-BC62-1CC38ED5965F}" sibTransId="{7D379281-AFF5-424D-BF69-36F235EB357D}"/>
    <dgm:cxn modelId="{C20D6E64-0E75-4098-BE2E-6FD820257FDB}" type="presOf" srcId="{2D104213-4FD1-4E8C-AF1C-E4F34DB1D608}" destId="{2DCE83FE-2F6F-4DA2-9B2D-6F70889984A5}" srcOrd="1" destOrd="0" presId="urn:microsoft.com/office/officeart/2005/8/layout/radial1"/>
    <dgm:cxn modelId="{9DFB9CC1-3B9F-4B7A-BDF8-D2083E5F8E69}" type="presOf" srcId="{C31C9CB9-5CCD-4F77-96FB-15223C7F3A8C}" destId="{9F95848E-CC1D-422B-9562-3FEA477A1B63}" srcOrd="0" destOrd="0" presId="urn:microsoft.com/office/officeart/2005/8/layout/radial1"/>
    <dgm:cxn modelId="{6BDD57D4-6E74-45F8-A570-682924CBA1EF}" type="presOf" srcId="{2D104213-4FD1-4E8C-AF1C-E4F34DB1D608}" destId="{B2762732-4D17-45A8-8ACD-58E7683FC475}" srcOrd="0" destOrd="0" presId="urn:microsoft.com/office/officeart/2005/8/layout/radial1"/>
    <dgm:cxn modelId="{00295449-849B-4AAA-BA68-D4E7F0C58E8C}" type="presOf" srcId="{919EC9B9-6E0F-453C-AA87-326C28F566B1}" destId="{4A1AAD6A-3D8B-4063-A512-F59320BA6636}" srcOrd="0" destOrd="0" presId="urn:microsoft.com/office/officeart/2005/8/layout/radial1"/>
    <dgm:cxn modelId="{31B799FD-272B-4B4B-B11E-8D73E69421C4}" type="presOf" srcId="{C320DBC9-92EE-4E63-907F-137B5E343494}" destId="{CDAF6111-DE5B-41AA-BD7C-94E19421CF87}" srcOrd="0" destOrd="0" presId="urn:microsoft.com/office/officeart/2005/8/layout/radial1"/>
    <dgm:cxn modelId="{4FC9AFFD-51A1-4954-9B98-CC749E20965E}" type="presOf" srcId="{782DDAE9-F7C2-452E-9F25-C0090D0B0FB2}" destId="{B1A01132-0ABC-4700-92B3-9B0764720CCE}" srcOrd="0" destOrd="0" presId="urn:microsoft.com/office/officeart/2005/8/layout/radial1"/>
    <dgm:cxn modelId="{78240480-54A6-4CB3-B78A-BF98347F3726}" type="presOf" srcId="{C7DA4CB3-6A33-49C5-9327-56CA8767DFCD}" destId="{60711197-7099-4B44-9F63-4B062548A7E4}" srcOrd="0" destOrd="0" presId="urn:microsoft.com/office/officeart/2005/8/layout/radial1"/>
    <dgm:cxn modelId="{EB2E98EA-E2AC-4787-AF9D-3D728E341A33}" type="presOf" srcId="{F2ACBCAD-13AC-4096-BC62-1CC38ED5965F}" destId="{9692C732-29C5-470D-A9E2-EAEDD4A5849A}" srcOrd="0" destOrd="0" presId="urn:microsoft.com/office/officeart/2005/8/layout/radial1"/>
    <dgm:cxn modelId="{23EE2502-A9BB-4E0C-BD7E-369F5DCED0EB}" type="presOf" srcId="{E298A81B-8FCC-4A23-8FC5-0E8709FBEC00}" destId="{1620B3AE-325D-4589-A1BB-C61071093292}" srcOrd="0" destOrd="0" presId="urn:microsoft.com/office/officeart/2005/8/layout/radial1"/>
    <dgm:cxn modelId="{1B45BC9F-4591-483F-9158-8C5F8E3D0C69}" type="presParOf" srcId="{9F95848E-CC1D-422B-9562-3FEA477A1B63}" destId="{8849DBEB-3E3B-4B09-BDF3-29BE0A7E503E}" srcOrd="0" destOrd="0" presId="urn:microsoft.com/office/officeart/2005/8/layout/radial1"/>
    <dgm:cxn modelId="{8EEC1FC9-6173-4490-B5C0-D148D31F31D1}" type="presParOf" srcId="{9F95848E-CC1D-422B-9562-3FEA477A1B63}" destId="{9692C732-29C5-470D-A9E2-EAEDD4A5849A}" srcOrd="1" destOrd="0" presId="urn:microsoft.com/office/officeart/2005/8/layout/radial1"/>
    <dgm:cxn modelId="{6E920AE5-52CE-4C84-855E-33F8D5EAE268}" type="presParOf" srcId="{9692C732-29C5-470D-A9E2-EAEDD4A5849A}" destId="{A11A63C2-C2D2-4804-AD50-D6D461C85171}" srcOrd="0" destOrd="0" presId="urn:microsoft.com/office/officeart/2005/8/layout/radial1"/>
    <dgm:cxn modelId="{2C382067-9F7D-4781-9A88-28ABC0C96A98}" type="presParOf" srcId="{9F95848E-CC1D-422B-9562-3FEA477A1B63}" destId="{CDAF6111-DE5B-41AA-BD7C-94E19421CF87}" srcOrd="2" destOrd="0" presId="urn:microsoft.com/office/officeart/2005/8/layout/radial1"/>
    <dgm:cxn modelId="{79DAA1D9-408D-45FE-ABD2-CEB356905DCE}" type="presParOf" srcId="{9F95848E-CC1D-422B-9562-3FEA477A1B63}" destId="{4A1AAD6A-3D8B-4063-A512-F59320BA6636}" srcOrd="3" destOrd="0" presId="urn:microsoft.com/office/officeart/2005/8/layout/radial1"/>
    <dgm:cxn modelId="{C60EDE2A-6A0B-4A42-8183-F553B5106775}" type="presParOf" srcId="{4A1AAD6A-3D8B-4063-A512-F59320BA6636}" destId="{075DF714-F3A9-49D2-9DBF-F9742C32200A}" srcOrd="0" destOrd="0" presId="urn:microsoft.com/office/officeart/2005/8/layout/radial1"/>
    <dgm:cxn modelId="{ABEF8328-2947-419B-B9C7-F40E1C1EAE17}" type="presParOf" srcId="{9F95848E-CC1D-422B-9562-3FEA477A1B63}" destId="{B1A01132-0ABC-4700-92B3-9B0764720CCE}" srcOrd="4" destOrd="0" presId="urn:microsoft.com/office/officeart/2005/8/layout/radial1"/>
    <dgm:cxn modelId="{61DC1216-43C5-40D9-AF6E-5B81F2B04806}" type="presParOf" srcId="{9F95848E-CC1D-422B-9562-3FEA477A1B63}" destId="{1620B3AE-325D-4589-A1BB-C61071093292}" srcOrd="5" destOrd="0" presId="urn:microsoft.com/office/officeart/2005/8/layout/radial1"/>
    <dgm:cxn modelId="{0BC79E46-3B97-460A-AD00-0547A809E0EE}" type="presParOf" srcId="{1620B3AE-325D-4589-A1BB-C61071093292}" destId="{258E0A53-313F-4C4A-9ED5-C12779438B65}" srcOrd="0" destOrd="0" presId="urn:microsoft.com/office/officeart/2005/8/layout/radial1"/>
    <dgm:cxn modelId="{524E47AD-A75B-44A1-A06E-2C77449C28CC}" type="presParOf" srcId="{9F95848E-CC1D-422B-9562-3FEA477A1B63}" destId="{720C75C9-87AC-4F8B-93BD-CA39DA5F6717}" srcOrd="6" destOrd="0" presId="urn:microsoft.com/office/officeart/2005/8/layout/radial1"/>
    <dgm:cxn modelId="{C8E50149-E247-49C5-9686-978C9D7DE0F4}" type="presParOf" srcId="{9F95848E-CC1D-422B-9562-3FEA477A1B63}" destId="{B2762732-4D17-45A8-8ACD-58E7683FC475}" srcOrd="7" destOrd="0" presId="urn:microsoft.com/office/officeart/2005/8/layout/radial1"/>
    <dgm:cxn modelId="{0E7B857A-B891-42E6-81A1-2720417CC325}" type="presParOf" srcId="{B2762732-4D17-45A8-8ACD-58E7683FC475}" destId="{2DCE83FE-2F6F-4DA2-9B2D-6F70889984A5}" srcOrd="0" destOrd="0" presId="urn:microsoft.com/office/officeart/2005/8/layout/radial1"/>
    <dgm:cxn modelId="{26F64964-1312-4D52-BF60-1E749EAC0560}" type="presParOf" srcId="{9F95848E-CC1D-422B-9562-3FEA477A1B63}" destId="{60711197-7099-4B44-9F63-4B062548A7E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1D135B-F532-4E0B-9B63-9555AC89FF25}" type="datetimeFigureOut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22F473-1149-4489-8A28-EB8B7B50DB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83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0A8D35-B607-434E-AA54-31610799A8B4}" type="datetimeFigureOut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286B35-470C-456C-96CD-27491D51FE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600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13F35C6-E347-46DB-8D6D-2278C46B5439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4726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EF661BF-63E7-4235-90CA-B53052D17674}" type="slidenum">
              <a:rPr lang="zh-TW" altLang="en-US" smtClean="0"/>
              <a:pPr/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7436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96AB867-0B7A-4355-8001-660E0D39C5FD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8125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F44982-673E-480D-8FCD-5B3CBF13FCD8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4145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9A4C716-FD66-46E8-A30F-E8AAE8B8D64F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6667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3BE12D3-EC2B-491B-BDDE-B9FD327818F2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8233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62F7BFA-5611-4C54-B4BA-861233045D3D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7260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A994C1C-ECE2-4020-8FD4-F2DB95A0BFCC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7595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AD95BBD-261E-4312-8F3B-698583055906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2173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81D0809-3352-4F48-BDE6-CE5A70A54097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2686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5F25-D36E-4D41-B366-4B2C9E4CAF8E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F4EC-97C0-48A6-833B-489674E98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87B6-A18F-452C-B7C5-DE261E56C0BB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D34B-3F5C-4B0F-8199-14C6DC47FC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06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819A-BD95-46F0-868E-6EA2B2E8CCFF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44E6-646F-473E-9F31-E8C3161202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96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6FD4F1-892E-47E4-ACD3-280DB6E66374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C6110A-BA9B-4DAA-93AC-FCD3109137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62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EF35DC-D331-4941-BB56-A9BD9F8F291B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7CA893-A3AB-465D-A0B1-347D03732C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84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CA8849-210E-42FB-AC31-46BDBC3D8DD8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4868CA-ECAC-434D-8D89-8477769C15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98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87764E-D36B-4E61-A398-36540753A898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CA9C5B-7D01-4017-8A3C-CD50714F35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11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814B7C-051A-47E3-857C-EE9E368C5565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6623CC-FFA4-4E1D-B857-2AB2FB6445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55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3D8D0-E0FA-4904-B36B-4246FD39B351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E4320-196B-417B-8C59-8D5595A671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01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364B7C-3B57-4A4D-A748-13E089C33B49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59B158-C90B-48AD-83CA-710AF79991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16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63AF70-7900-4A43-A6B9-07A9AF244B13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DB26AA-069B-40F4-ADBE-BED92A6AA1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7829-EECC-4C43-94B6-B0A58634C058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BE15-FEDF-4AD4-85B7-FCDED9F617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38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09E50D-7FCA-41D6-A06A-0C69606689C3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BF59E9-501E-4165-9657-A7E6EF15F7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884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6198AC-79D0-48BB-9E8B-7CC104545437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5E5F81-DA3E-48F5-90CF-3F90E68609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148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241B15-2233-4B38-A189-26067489619E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1070C2-3078-4C57-9A90-79CDD1C6DB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27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9D04-34AA-4DA1-B350-F20DF6ADC62E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8537-B0CB-4312-B218-5449ECA07B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45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9F7B-186A-4178-88F7-BCD50B7249D6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FCE5-BFAB-44DC-8CCC-977B2BE82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05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088F-59F6-47E5-81FF-81E4ABAC5C83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789E-A643-4342-B3C3-E70C86E330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13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410-BC24-46C9-8F09-8649E2E348CF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EFC3-C88B-4968-8794-41F4931015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56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4D56-6E1B-4C10-BA41-B48FEE7EDBDF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3991-D08D-4A1F-821E-67B914ECC8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BF70-9D0D-423A-8FDC-BEBA063013DF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9686-DEEE-40AF-BEC0-8080B3EE9F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02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A2D5-B91F-4079-8434-03E4E364FBAC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25FD-F42C-4FD1-89D0-F47A34F2AD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9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BF025D-6A08-4C9D-B8A4-C463771C3FB3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C40EF3-58C5-45D3-AD8D-AB783DFC02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D522BA5-7A05-448D-847B-982737D3F7CC}" type="datetime1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23BAE33-9925-4FF3-BD14-0A4D733D9C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ctrTitle"/>
          </p:nvPr>
        </p:nvSpPr>
        <p:spPr>
          <a:xfrm>
            <a:off x="3289300" y="1847424"/>
            <a:ext cx="5865812" cy="1490663"/>
          </a:xfrm>
        </p:spPr>
        <p:txBody>
          <a:bodyPr/>
          <a:lstStyle/>
          <a:p>
            <a:pPr eaLnBrk="1" hangingPunct="1"/>
            <a:r>
              <a:rPr lang="zh-TW" altLang="en-US" sz="72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認識性騷擾</a:t>
            </a:r>
            <a:endParaRPr lang="zh-TW" altLang="en-US" sz="72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388" name="文字方塊 1"/>
          <p:cNvSpPr txBox="1">
            <a:spLocks noChangeArrowheads="1"/>
          </p:cNvSpPr>
          <p:nvPr/>
        </p:nvSpPr>
        <p:spPr bwMode="auto">
          <a:xfrm>
            <a:off x="5360987" y="4154275"/>
            <a:ext cx="172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小四至小六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2E03-30E4-488B-B04D-F4F5FF70505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1638300" y="5130800"/>
            <a:ext cx="9207500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sz="240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與身體有關的問題，有時會令人感到不舒服</a:t>
            </a:r>
            <a:r>
              <a:rPr lang="en-US" altLang="zh-TW" sz="240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240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240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我們應以此開玩笑嗎</a:t>
            </a:r>
            <a:r>
              <a:rPr lang="en-US" altLang="zh-TW" sz="240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  <a:endParaRPr lang="zh-TW" altLang="en-US" sz="240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637732" y="882266"/>
          <a:ext cx="9088270" cy="371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E7C2C-6444-487D-81D5-D16E99417C4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8900" y="1236663"/>
            <a:ext cx="7510463" cy="198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誰可使用這些私人設施</a:t>
            </a:r>
            <a:r>
              <a:rPr lang="en-US" altLang="zh-TW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 </a:t>
            </a:r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阿強想進入某私人屋苑參觀，可以嗎</a:t>
            </a:r>
            <a:r>
              <a:rPr lang="en-US" altLang="zh-TW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-420923" y="597900"/>
          <a:ext cx="4243623" cy="333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文字方塊 7"/>
          <p:cNvSpPr txBox="1">
            <a:spLocks noChangeArrowheads="1"/>
          </p:cNvSpPr>
          <p:nvPr/>
        </p:nvSpPr>
        <p:spPr bwMode="auto">
          <a:xfrm>
            <a:off x="4125913" y="446088"/>
            <a:ext cx="362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latin typeface="Adobe 繁黑體 Std B" pitchFamily="34" charset="-120"/>
                <a:ea typeface="Adobe 繁黑體 Std B" pitchFamily="34" charset="-120"/>
              </a:rPr>
              <a:t>私人的意思是</a:t>
            </a:r>
            <a:r>
              <a:rPr lang="en-US" altLang="zh-TW" sz="3600">
                <a:latin typeface="Adobe 繁黑體 Std B" pitchFamily="34" charset="-120"/>
                <a:ea typeface="Adobe 繁黑體 Std B" pitchFamily="34" charset="-120"/>
              </a:rPr>
              <a:t>…?</a:t>
            </a:r>
            <a:endParaRPr lang="zh-TW" altLang="en-US" sz="360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167194" y="3447036"/>
            <a:ext cx="8321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權限</a:t>
            </a:r>
            <a:r>
              <a:rPr lang="en-US" altLang="zh-TW" sz="1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/>
            </a:r>
            <a:br>
              <a:rPr lang="en-US" altLang="zh-TW" sz="1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</a:br>
            <a:r>
              <a:rPr lang="en-US" altLang="zh-TW" sz="1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     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私人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屬於某人的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個人  </a:t>
            </a:r>
            <a:endParaRPr lang="en-US" altLang="zh-TW" sz="20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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自己：有權利去拒絕不舒服的觸摸 </a:t>
            </a:r>
            <a:endParaRPr lang="en-US" altLang="zh-TW" sz="20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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別人：不可摸，不可看；尊重自己。不應開放給別人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 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要尊重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1422662" y="5833130"/>
            <a:ext cx="8559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</a:rPr>
              <a:t>私人領域被侵犯的感覺：侵害</a:t>
            </a:r>
            <a:r>
              <a:rPr lang="zh-TW" altLang="en-US" dirty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</a:rPr>
              <a:t>，不得體，羞恥，憤怒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CF24-C139-416A-AA8D-51ABAEFB498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149350"/>
            <a:ext cx="25273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49350"/>
            <a:ext cx="200818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05425" y="6270625"/>
            <a:ext cx="1130300" cy="438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男孩</a:t>
            </a:r>
          </a:p>
        </p:txBody>
      </p:sp>
      <p:sp>
        <p:nvSpPr>
          <p:cNvPr id="6" name="矩形 5"/>
          <p:cNvSpPr/>
          <p:nvPr/>
        </p:nvSpPr>
        <p:spPr>
          <a:xfrm>
            <a:off x="8643938" y="6303963"/>
            <a:ext cx="1225550" cy="374650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女孩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4238625" y="4090988"/>
            <a:ext cx="1223963" cy="579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09975" y="4340225"/>
            <a:ext cx="1096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陰莖</a:t>
            </a:r>
            <a:endParaRPr lang="en-US" altLang="zh-TW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32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49550" y="3478213"/>
            <a:ext cx="1095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臀部</a:t>
            </a:r>
          </a:p>
        </p:txBody>
      </p:sp>
      <p:cxnSp>
        <p:nvCxnSpPr>
          <p:cNvPr id="10" name="直線接點 9"/>
          <p:cNvCxnSpPr>
            <a:stCxn id="9" idx="3"/>
          </p:cNvCxnSpPr>
          <p:nvPr/>
        </p:nvCxnSpPr>
        <p:spPr>
          <a:xfrm>
            <a:off x="3844925" y="3770313"/>
            <a:ext cx="1449388" cy="10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0447338" y="2073275"/>
            <a:ext cx="156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胸部</a:t>
            </a:r>
            <a:endParaRPr lang="zh-HK" altLang="en-US" sz="36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344150" y="4532313"/>
            <a:ext cx="155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陰部</a:t>
            </a:r>
            <a:endParaRPr lang="en-US" altLang="zh-TW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412288" y="4022725"/>
            <a:ext cx="1282700" cy="801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029950" y="3546475"/>
            <a:ext cx="1160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臀部</a:t>
            </a: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9744075" y="3802063"/>
            <a:ext cx="1347788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9556750" y="2460625"/>
            <a:ext cx="1138238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46088" y="5073650"/>
            <a:ext cx="3082925" cy="1385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男孩子也有胸部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但不會發育成乳房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92088" y="468313"/>
            <a:ext cx="403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定義私人部位</a:t>
            </a:r>
            <a: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–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A)  </a:t>
            </a:r>
            <a:r>
              <a:rPr lang="zh-TW" altLang="en-US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私隱性</a:t>
            </a:r>
            <a:endParaRPr lang="en-US" altLang="zh-TW" sz="240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    </a:t>
            </a:r>
            <a:r>
              <a:rPr lang="zh-TW" altLang="en-US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非常個人</a:t>
            </a:r>
            <a: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</a:t>
            </a:r>
            <a:b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</a:br>
            <a:r>
              <a:rPr lang="en-US" altLang="zh-TW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    </a:t>
            </a:r>
            <a:r>
              <a:rPr lang="zh-TW" altLang="en-US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衣物遮蔽</a:t>
            </a:r>
            <a:endParaRPr lang="en-US" altLang="zh-TW" sz="240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240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</p:txBody>
      </p:sp>
      <p:sp>
        <p:nvSpPr>
          <p:cNvPr id="30738" name="文字方塊 3"/>
          <p:cNvSpPr txBox="1">
            <a:spLocks noChangeArrowheads="1"/>
          </p:cNvSpPr>
          <p:nvPr/>
        </p:nvSpPr>
        <p:spPr bwMode="auto">
          <a:xfrm>
            <a:off x="6029325" y="301625"/>
            <a:ext cx="286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dobe 繁黑體 Std B" pitchFamily="34" charset="-120"/>
                <a:ea typeface="Adobe 繁黑體 Std B" pitchFamily="34" charset="-120"/>
              </a:rPr>
              <a:t>私人部位在哪裡</a:t>
            </a:r>
            <a:r>
              <a:rPr lang="en-US" altLang="zh-TW">
                <a:latin typeface="Adobe 繁黑體 Std B" pitchFamily="34" charset="-120"/>
                <a:ea typeface="Adobe 繁黑體 Std B" pitchFamily="34" charset="-120"/>
              </a:rPr>
              <a:t>?</a:t>
            </a:r>
            <a:endParaRPr lang="zh-TW" altLang="en-US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DE050-9889-4642-B5A0-2F07D5BEF08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2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711199" y="829403"/>
          <a:ext cx="2410553" cy="271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矩形 7"/>
          <p:cNvSpPr>
            <a:spLocks noChangeArrowheads="1"/>
          </p:cNvSpPr>
          <p:nvPr/>
        </p:nvSpPr>
        <p:spPr bwMode="auto">
          <a:xfrm>
            <a:off x="9471025" y="4391025"/>
            <a:ext cx="258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3. </a:t>
            </a:r>
            <a:r>
              <a:rPr lang="zh-TW" altLang="en-US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生殖系統 </a:t>
            </a:r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211138" y="5561013"/>
            <a:ext cx="11417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定義私人部位</a:t>
            </a:r>
            <a:r>
              <a:rPr lang="en-US" altLang="zh-TW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–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B)  </a:t>
            </a:r>
            <a:r>
              <a:rPr lang="zh-TW" altLang="en-US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功能 </a:t>
            </a:r>
            <a:r>
              <a:rPr lang="en-US" altLang="zh-TW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非常重要</a:t>
            </a:r>
            <a:r>
              <a:rPr lang="en-US" altLang="zh-TW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必需好好保護</a:t>
            </a:r>
            <a:r>
              <a:rPr lang="en-US" altLang="zh-TW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20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注意衛生</a:t>
            </a:r>
            <a:endParaRPr lang="en-US" altLang="zh-TW" sz="200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</p:txBody>
      </p:sp>
      <p:sp>
        <p:nvSpPr>
          <p:cNvPr id="32773" name="矩形 5"/>
          <p:cNvSpPr>
            <a:spLocks noChangeArrowheads="1"/>
          </p:cNvSpPr>
          <p:nvPr/>
        </p:nvSpPr>
        <p:spPr bwMode="auto">
          <a:xfrm>
            <a:off x="6581775" y="4581525"/>
            <a:ext cx="173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2. </a:t>
            </a:r>
            <a:r>
              <a:rPr lang="zh-TW" altLang="en-US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泌尿系統</a:t>
            </a:r>
            <a:endParaRPr lang="en-US" altLang="zh-TW" sz="240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2774" name="矩形 6"/>
          <p:cNvSpPr>
            <a:spLocks noChangeArrowheads="1"/>
          </p:cNvSpPr>
          <p:nvPr/>
        </p:nvSpPr>
        <p:spPr bwMode="auto">
          <a:xfrm>
            <a:off x="3787775" y="4570413"/>
            <a:ext cx="173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1. </a:t>
            </a:r>
            <a:r>
              <a:rPr lang="zh-TW" altLang="en-US" sz="240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消化系統</a:t>
            </a:r>
            <a:endParaRPr lang="en-US" altLang="zh-TW" sz="240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2775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5" y="2513013"/>
            <a:ext cx="19192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11175"/>
            <a:ext cx="18780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511175"/>
            <a:ext cx="2103437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8E45F-D1B8-45EC-B273-23B67575231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2951163" y="276225"/>
            <a:ext cx="7761287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思考題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00175" y="1943100"/>
            <a:ext cx="8189913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和朋友傾計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可以用內衣內褲為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話題嗎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	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態度要尊重；感受要表達</a:t>
            </a:r>
            <a:endParaRPr lang="en-US" altLang="zh-TW" dirty="0" smtClean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 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日常生活中，例如做運動時，不穿內衣或內褲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,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會發生什麼事呢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？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zh-TW" altLang="en-US" dirty="0"/>
          </a:p>
        </p:txBody>
      </p:sp>
      <p:pic>
        <p:nvPicPr>
          <p:cNvPr id="34820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619125"/>
            <a:ext cx="14414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2201863"/>
            <a:ext cx="1546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C4E06D-CEF7-439D-BDBF-5971AB8EF4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3005138" y="190500"/>
            <a:ext cx="8108950" cy="1325563"/>
          </a:xfrm>
        </p:spPr>
        <p:txBody>
          <a:bodyPr/>
          <a:lstStyle/>
          <a:p>
            <a:r>
              <a:rPr lang="en-US" altLang="zh-TW" sz="4000" smtClean="0">
                <a:latin typeface="Adobe 繁黑體 Std B" pitchFamily="34" charset="-120"/>
                <a:ea typeface="Adobe 繁黑體 Std B" pitchFamily="34" charset="-120"/>
              </a:rPr>
              <a:t>2-3</a:t>
            </a:r>
            <a:r>
              <a:rPr lang="zh-TW" altLang="en-US" sz="4000" smtClean="0">
                <a:latin typeface="Adobe 繁黑體 Std B" pitchFamily="34" charset="-120"/>
                <a:ea typeface="Adobe 繁黑體 Std B" pitchFamily="34" charset="-120"/>
              </a:rPr>
              <a:t>人一組</a:t>
            </a:r>
            <a:r>
              <a:rPr lang="en-US" altLang="zh-TW" sz="4000" smtClean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4000" smtClean="0">
                <a:latin typeface="Adobe 繁黑體 Std B" pitchFamily="34" charset="-120"/>
                <a:ea typeface="Adobe 繁黑體 Std B" pitchFamily="34" charset="-120"/>
              </a:rPr>
              <a:t>你會怎樣回應</a:t>
            </a:r>
            <a:r>
              <a:rPr lang="en-US" altLang="zh-TW" sz="4000" smtClean="0">
                <a:latin typeface="Adobe 繁黑體 Std B" pitchFamily="34" charset="-120"/>
                <a:ea typeface="Adobe 繁黑體 Std B" pitchFamily="34" charset="-120"/>
              </a:rPr>
              <a:t>?</a:t>
            </a:r>
            <a:endParaRPr lang="zh-TW" altLang="en-US" sz="400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584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1371600"/>
            <a:ext cx="668972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C50AA-CBDC-443F-BAD7-38464F85D16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4448175" y="2039938"/>
            <a:ext cx="6772275" cy="15033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smtClean="0">
                <a:latin typeface="Adobe 繁黑體 Std B" pitchFamily="34" charset="-120"/>
                <a:ea typeface="Adobe 繁黑體 Std B" pitchFamily="34" charset="-120"/>
              </a:rPr>
              <a:t>小風說</a:t>
            </a:r>
            <a:r>
              <a:rPr lang="en-US" altLang="zh-TW" b="1" smtClean="0"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smtClean="0">
                <a:latin typeface="Adobe 繁黑體 Std B" pitchFamily="34" charset="-120"/>
                <a:ea typeface="Adobe 繁黑體 Std B" pitchFamily="34" charset="-12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smtClean="0">
                <a:latin typeface="Adobe 繁黑體 Std B" pitchFamily="34" charset="-120"/>
                <a:ea typeface="Adobe 繁黑體 Std B" pitchFamily="34" charset="-120"/>
              </a:rPr>
              <a:t>「我見到阿欣露底呀</a:t>
            </a:r>
            <a:r>
              <a:rPr lang="en-US" altLang="zh-TW" b="1" smtClean="0">
                <a:latin typeface="Adobe 繁黑體 Std B" pitchFamily="34" charset="-120"/>
                <a:ea typeface="Adobe 繁黑體 Std B" pitchFamily="34" charset="-120"/>
              </a:rPr>
              <a:t>! </a:t>
            </a:r>
            <a:r>
              <a:rPr lang="zh-TW" altLang="en-US" b="1" smtClean="0">
                <a:latin typeface="Adobe 繁黑體 Std B" pitchFamily="34" charset="-120"/>
                <a:ea typeface="Adobe 繁黑體 Std B" pitchFamily="34" charset="-120"/>
              </a:rPr>
              <a:t>你估下係咩色</a:t>
            </a:r>
            <a:r>
              <a:rPr lang="en-US" altLang="zh-TW" b="1" smtClean="0">
                <a:latin typeface="Adobe 繁黑體 Std B" pitchFamily="34" charset="-120"/>
                <a:ea typeface="Adobe 繁黑體 Std B" pitchFamily="34" charset="-120"/>
              </a:rPr>
              <a:t>?</a:t>
            </a:r>
            <a:r>
              <a:rPr lang="zh-TW" altLang="en-US" b="1" smtClean="0">
                <a:latin typeface="Adobe 繁黑體 Std B" pitchFamily="34" charset="-120"/>
                <a:ea typeface="Adobe 繁黑體 Std B" pitchFamily="34" charset="-120"/>
              </a:rPr>
              <a:t>」</a:t>
            </a:r>
            <a:endParaRPr lang="en-US" altLang="zh-TW" b="1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mtClean="0"/>
          </a:p>
        </p:txBody>
      </p:sp>
      <p:sp>
        <p:nvSpPr>
          <p:cNvPr id="36867" name="內容版面配置區 2"/>
          <p:cNvSpPr txBox="1">
            <a:spLocks/>
          </p:cNvSpPr>
          <p:nvPr/>
        </p:nvSpPr>
        <p:spPr bwMode="auto">
          <a:xfrm>
            <a:off x="4767263" y="3743325"/>
            <a:ext cx="45196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1. </a:t>
            </a:r>
            <a:r>
              <a:rPr lang="zh-TW" altLang="en-US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為什麼小風這樣問呢</a:t>
            </a: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2. </a:t>
            </a:r>
            <a:r>
              <a:rPr lang="zh-HK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你有</a:t>
            </a:r>
            <a:r>
              <a:rPr lang="zh-TW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何</a:t>
            </a:r>
            <a:r>
              <a:rPr lang="zh-HK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感覺呢</a:t>
            </a: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3. </a:t>
            </a:r>
            <a:r>
              <a:rPr lang="zh-HK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你會</a:t>
            </a:r>
            <a:r>
              <a:rPr lang="zh-TW" altLang="en-US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怎樣回應呢</a:t>
            </a:r>
            <a:r>
              <a:rPr lang="en-US" altLang="zh-TW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</a:p>
        </p:txBody>
      </p:sp>
      <p:sp>
        <p:nvSpPr>
          <p:cNvPr id="36868" name="標題 1"/>
          <p:cNvSpPr>
            <a:spLocks noGrp="1"/>
          </p:cNvSpPr>
          <p:nvPr>
            <p:ph type="title"/>
          </p:nvPr>
        </p:nvSpPr>
        <p:spPr>
          <a:xfrm>
            <a:off x="1073150" y="514350"/>
            <a:ext cx="4152900" cy="1325563"/>
          </a:xfrm>
        </p:spPr>
        <p:txBody>
          <a:bodyPr/>
          <a:lstStyle/>
          <a:p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>2-3</a:t>
            </a:r>
            <a:r>
              <a:rPr lang="zh-TW" altLang="en-US" smtClean="0">
                <a:latin typeface="Adobe 繁黑體 Std B" pitchFamily="34" charset="-120"/>
                <a:ea typeface="Adobe 繁黑體 Std B" pitchFamily="34" charset="-120"/>
              </a:rPr>
              <a:t>人一組</a:t>
            </a:r>
          </a:p>
        </p:txBody>
      </p:sp>
      <p:pic>
        <p:nvPicPr>
          <p:cNvPr id="36869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543300"/>
            <a:ext cx="16843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0B873-8245-4594-94D1-C564CFDBBD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6871" name="矩形 2"/>
          <p:cNvSpPr>
            <a:spLocks noChangeArrowheads="1"/>
          </p:cNvSpPr>
          <p:nvPr/>
        </p:nvSpPr>
        <p:spPr bwMode="auto">
          <a:xfrm>
            <a:off x="1971675" y="1965325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情景一：</a:t>
            </a:r>
            <a:endParaRPr lang="zh-HK" altLang="en-US" sz="3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1550" y="1839913"/>
            <a:ext cx="5080000" cy="43513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小風與其他同學傾計時，經常借故以不同的名稱，暗示男性的性器官來開玩笑。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TW" sz="18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你有什麼感受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你有什麼行動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TW" altLang="en-US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dirty="0"/>
          </a:p>
        </p:txBody>
      </p:sp>
      <p:pic>
        <p:nvPicPr>
          <p:cNvPr id="3789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957513"/>
            <a:ext cx="26511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29E8E-E850-4A02-98F0-E274F531E2D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37893" name="標題 1"/>
          <p:cNvSpPr txBox="1">
            <a:spLocks/>
          </p:cNvSpPr>
          <p:nvPr/>
        </p:nvSpPr>
        <p:spPr bwMode="auto">
          <a:xfrm>
            <a:off x="1073150" y="514350"/>
            <a:ext cx="41529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400">
                <a:latin typeface="Adobe 繁黑體 Std B" pitchFamily="34" charset="-120"/>
                <a:ea typeface="Adobe 繁黑體 Std B" pitchFamily="34" charset="-120"/>
              </a:rPr>
              <a:t>2-3</a:t>
            </a:r>
            <a:r>
              <a:rPr lang="zh-TW" altLang="en-US" sz="4400">
                <a:latin typeface="Adobe 繁黑體 Std B" pitchFamily="34" charset="-120"/>
                <a:ea typeface="Adobe 繁黑體 Std B" pitchFamily="34" charset="-120"/>
              </a:rPr>
              <a:t>人一組</a:t>
            </a:r>
          </a:p>
        </p:txBody>
      </p:sp>
      <p:sp>
        <p:nvSpPr>
          <p:cNvPr id="37894" name="矩形 6"/>
          <p:cNvSpPr>
            <a:spLocks noChangeArrowheads="1"/>
          </p:cNvSpPr>
          <p:nvPr/>
        </p:nvSpPr>
        <p:spPr bwMode="auto">
          <a:xfrm>
            <a:off x="1971675" y="1965325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情景二：</a:t>
            </a:r>
            <a:endParaRPr lang="zh-HK" altLang="en-US" sz="3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2881313" y="252413"/>
            <a:ext cx="8153400" cy="990600"/>
          </a:xfrm>
        </p:spPr>
        <p:txBody>
          <a:bodyPr/>
          <a:lstStyle/>
          <a:p>
            <a:r>
              <a:rPr lang="zh-TW" altLang="en-US" sz="4000" smtClean="0">
                <a:latin typeface="Adobe 繁黑體 Std B" pitchFamily="34" charset="-120"/>
                <a:ea typeface="Adobe 繁黑體 Std B" pitchFamily="34" charset="-120"/>
              </a:rPr>
              <a:t>珊珊如何回應同學的性騷擾</a:t>
            </a:r>
            <a:endParaRPr lang="zh-HK" altLang="en-US" sz="400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sz="quarter" idx="1"/>
          </p:nvPr>
        </p:nvSpPr>
        <p:spPr>
          <a:xfrm>
            <a:off x="2244725" y="1487488"/>
            <a:ext cx="8153400" cy="1447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3600" smtClean="0">
                <a:latin typeface="Adobe 繁黑體 Std B" pitchFamily="34" charset="-120"/>
                <a:ea typeface="Adobe 繁黑體 Std B" pitchFamily="34" charset="-120"/>
              </a:rPr>
              <a:t>「相處有界限」</a:t>
            </a:r>
            <a:r>
              <a:rPr lang="zh-HK" altLang="en-US" sz="2400" smtClean="0">
                <a:latin typeface="Adobe 繁黑體 Std B" pitchFamily="34" charset="-120"/>
                <a:ea typeface="Adobe 繁黑體 Std B" pitchFamily="34" charset="-120"/>
              </a:rPr>
              <a:t>第</a:t>
            </a:r>
            <a:r>
              <a:rPr lang="zh-TW" altLang="en-US" sz="2400" smtClean="0">
                <a:latin typeface="Adobe 繁黑體 Std B" pitchFamily="34" charset="-120"/>
                <a:ea typeface="Adobe 繁黑體 Std B" pitchFamily="34" charset="-120"/>
              </a:rPr>
              <a:t>三</a:t>
            </a:r>
            <a:r>
              <a:rPr lang="zh-HK" altLang="en-US" sz="2400" smtClean="0">
                <a:latin typeface="Adobe 繁黑體 Std B" pitchFamily="34" charset="-120"/>
                <a:ea typeface="Adobe 繁黑體 Std B" pitchFamily="34" charset="-120"/>
              </a:rPr>
              <a:t>部份 </a:t>
            </a:r>
            <a:r>
              <a:rPr lang="en-US" altLang="zh-HK" sz="2400" smtClean="0">
                <a:latin typeface="Adobe 繁黑體 Std B" pitchFamily="34" charset="-120"/>
                <a:ea typeface="Adobe 繁黑體 Std B" pitchFamily="34" charset="-120"/>
              </a:rPr>
              <a:t>(0</a:t>
            </a:r>
            <a:r>
              <a:rPr lang="en-US" altLang="zh-TW" sz="2400" smtClean="0"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lang="en-US" altLang="zh-HK" sz="2400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z="2400" smtClean="0">
                <a:latin typeface="Adobe 繁黑體 Std B" pitchFamily="34" charset="-120"/>
                <a:ea typeface="Adobe 繁黑體 Std B" pitchFamily="34" charset="-120"/>
              </a:rPr>
              <a:t>08</a:t>
            </a:r>
            <a:r>
              <a:rPr lang="en-US" altLang="zh-HK" sz="2400" smtClean="0">
                <a:latin typeface="Adobe 繁黑體 Std B" pitchFamily="34" charset="-120"/>
                <a:ea typeface="Adobe 繁黑體 Std B" pitchFamily="34" charset="-120"/>
              </a:rPr>
              <a:t>-0</a:t>
            </a:r>
            <a:r>
              <a:rPr lang="en-US" altLang="zh-TW" sz="2400" smtClean="0">
                <a:latin typeface="Adobe 繁黑體 Std B" pitchFamily="34" charset="-120"/>
                <a:ea typeface="Adobe 繁黑體 Std B" pitchFamily="34" charset="-120"/>
              </a:rPr>
              <a:t>8</a:t>
            </a:r>
            <a:r>
              <a:rPr lang="en-US" altLang="zh-HK" sz="2400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z="2400" smtClean="0">
                <a:latin typeface="Adobe 繁黑體 Std B" pitchFamily="34" charset="-120"/>
                <a:ea typeface="Adobe 繁黑體 Std B" pitchFamily="34" charset="-120"/>
              </a:rPr>
              <a:t>10</a:t>
            </a:r>
            <a:r>
              <a:rPr lang="en-US" altLang="zh-HK" sz="240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HK" altLang="en-US" sz="240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8916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417763"/>
            <a:ext cx="5715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矩形 4"/>
          <p:cNvSpPr>
            <a:spLocks noChangeArrowheads="1"/>
          </p:cNvSpPr>
          <p:nvPr/>
        </p:nvSpPr>
        <p:spPr bwMode="auto">
          <a:xfrm>
            <a:off x="7848600" y="6467475"/>
            <a:ext cx="295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HK" altLang="zh-HK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（短片版權屬教育局所有）</a:t>
            </a:r>
            <a:endParaRPr lang="zh-HK" altLang="en-US" sz="18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4F3A6-5120-4AC0-B77B-F42908E0571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3455988" y="981075"/>
            <a:ext cx="5867400" cy="1325563"/>
          </a:xfrm>
        </p:spPr>
        <p:txBody>
          <a:bodyPr/>
          <a:lstStyle/>
          <a:p>
            <a:r>
              <a:rPr lang="zh-TW" altLang="en-US" smtClean="0">
                <a:latin typeface="Adobe 繁黑體 Std B" pitchFamily="34" charset="-120"/>
                <a:ea typeface="Adobe 繁黑體 Std B" pitchFamily="34" charset="-120"/>
              </a:rPr>
              <a:t>珊珊的改變</a:t>
            </a:r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9939" name="文字方塊 3"/>
          <p:cNvSpPr txBox="1">
            <a:spLocks noChangeArrowheads="1"/>
          </p:cNvSpPr>
          <p:nvPr/>
        </p:nvSpPr>
        <p:spPr bwMode="auto">
          <a:xfrm>
            <a:off x="2354263" y="2468563"/>
            <a:ext cx="6015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400">
                <a:latin typeface="Adobe 繁黑體 Std B" pitchFamily="34" charset="-120"/>
                <a:ea typeface="Adobe 繁黑體 Std B" pitchFamily="34" charset="-120"/>
              </a:rPr>
              <a:t>由安靜 </a:t>
            </a:r>
            <a:r>
              <a:rPr lang="en-US" altLang="zh-TW" sz="5400"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5400"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講出來</a:t>
            </a:r>
            <a:endParaRPr lang="zh-TW" altLang="en-US" sz="540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9940" name="文字方塊 4"/>
          <p:cNvSpPr txBox="1">
            <a:spLocks noChangeArrowheads="1"/>
          </p:cNvSpPr>
          <p:nvPr/>
        </p:nvSpPr>
        <p:spPr bwMode="auto">
          <a:xfrm>
            <a:off x="2109788" y="3910013"/>
            <a:ext cx="223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Adobe 繁黑體 Std B" pitchFamily="34" charset="-120"/>
                <a:ea typeface="Adobe 繁黑體 Std B" pitchFamily="34" charset="-120"/>
              </a:rPr>
              <a:t>最初的想法</a:t>
            </a:r>
          </a:p>
        </p:txBody>
      </p:sp>
      <p:sp>
        <p:nvSpPr>
          <p:cNvPr id="39941" name="文字方塊 5"/>
          <p:cNvSpPr txBox="1">
            <a:spLocks noChangeArrowheads="1"/>
          </p:cNvSpPr>
          <p:nvPr/>
        </p:nvSpPr>
        <p:spPr bwMode="auto">
          <a:xfrm>
            <a:off x="5773738" y="3910013"/>
            <a:ext cx="2236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Adobe 繁黑體 Std B" pitchFamily="34" charset="-120"/>
                <a:ea typeface="Adobe 繁黑體 Std B" pitchFamily="34" charset="-120"/>
              </a:rPr>
              <a:t>之後的想法</a:t>
            </a:r>
          </a:p>
        </p:txBody>
      </p:sp>
      <p:sp>
        <p:nvSpPr>
          <p:cNvPr id="39942" name="文字方塊 6"/>
          <p:cNvSpPr txBox="1">
            <a:spLocks noChangeArrowheads="1"/>
          </p:cNvSpPr>
          <p:nvPr/>
        </p:nvSpPr>
        <p:spPr bwMode="auto">
          <a:xfrm>
            <a:off x="2109788" y="4657725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Adobe 繁黑體 Std B" pitchFamily="34" charset="-120"/>
                <a:ea typeface="Adobe 繁黑體 Std B" pitchFamily="34" charset="-120"/>
              </a:rPr>
              <a:t>最初的感覺</a:t>
            </a:r>
          </a:p>
        </p:txBody>
      </p:sp>
      <p:sp>
        <p:nvSpPr>
          <p:cNvPr id="39943" name="文字方塊 7"/>
          <p:cNvSpPr txBox="1">
            <a:spLocks noChangeArrowheads="1"/>
          </p:cNvSpPr>
          <p:nvPr/>
        </p:nvSpPr>
        <p:spPr bwMode="auto">
          <a:xfrm>
            <a:off x="5759450" y="4657725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Adobe 繁黑體 Std B" pitchFamily="34" charset="-120"/>
                <a:ea typeface="Adobe 繁黑體 Std B" pitchFamily="34" charset="-120"/>
              </a:rPr>
              <a:t>之後的感覺</a:t>
            </a:r>
          </a:p>
        </p:txBody>
      </p:sp>
      <p:sp>
        <p:nvSpPr>
          <p:cNvPr id="39944" name="矩形 8"/>
          <p:cNvSpPr>
            <a:spLocks noChangeArrowheads="1"/>
          </p:cNvSpPr>
          <p:nvPr/>
        </p:nvSpPr>
        <p:spPr bwMode="auto">
          <a:xfrm>
            <a:off x="4657725" y="4246563"/>
            <a:ext cx="78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</a:t>
            </a:r>
            <a:endParaRPr lang="zh-TW" altLang="en-US" sz="4800" b="1"/>
          </a:p>
        </p:txBody>
      </p:sp>
      <p:pic>
        <p:nvPicPr>
          <p:cNvPr id="3994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63" y="1301750"/>
            <a:ext cx="260826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E581-F3C4-479A-B071-43E860F1E3A2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865313" y="688975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65313" y="2362200"/>
            <a:ext cx="8610600" cy="34925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認識何謂性騷擾</a:t>
            </a:r>
          </a:p>
          <a:p>
            <a:pPr>
              <a:lnSpc>
                <a:spcPct val="150000"/>
              </a:lnSpc>
              <a:defRPr/>
            </a:pPr>
            <a:r>
              <a:rPr lang="zh-HK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學習</a:t>
            </a:r>
            <a:r>
              <a:rPr lang="zh-TW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保護自己，</a:t>
            </a:r>
            <a:r>
              <a:rPr lang="zh-HK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拒</a:t>
            </a:r>
            <a:r>
              <a:rPr lang="zh-HK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絶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不恰當</a:t>
            </a:r>
            <a:r>
              <a:rPr lang="zh-HK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</a:t>
            </a:r>
            <a:r>
              <a:rPr lang="zh-HK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相處方式</a:t>
            </a:r>
            <a:endParaRPr lang="zh-TW" altLang="zh-TW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HK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學習</a:t>
            </a:r>
            <a:r>
              <a:rPr lang="zh-TW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互相尊重，顧及他人感受，</a:t>
            </a:r>
            <a:r>
              <a:rPr lang="zh-HK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建立健康的人際關係</a:t>
            </a:r>
            <a:endParaRPr lang="zh-TW" altLang="zh-TW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10134600" y="6537325"/>
            <a:ext cx="5334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19F8EBE6-A4D3-448D-9F27-EBAA84B639D9}" type="slidenum">
              <a:rPr lang="en-US" altLang="zh-TW" sz="1200">
                <a:solidFill>
                  <a:prstClr val="black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n-US" altLang="zh-TW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字方塊 3"/>
          <p:cNvSpPr txBox="1">
            <a:spLocks noChangeArrowheads="1"/>
          </p:cNvSpPr>
          <p:nvPr/>
        </p:nvSpPr>
        <p:spPr bwMode="auto">
          <a:xfrm>
            <a:off x="1782763" y="4721225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000000"/>
                </a:solidFill>
                <a:latin typeface="Adobe 黑体 Std R" pitchFamily="34" charset="-128"/>
                <a:ea typeface="Adobe 黑体 Std R" pitchFamily="34" charset="-128"/>
              </a:rPr>
              <a:t>拒絶</a:t>
            </a:r>
          </a:p>
        </p:txBody>
      </p:sp>
      <p:sp>
        <p:nvSpPr>
          <p:cNvPr id="41987" name="文字方塊 4"/>
          <p:cNvSpPr txBox="1">
            <a:spLocks noChangeArrowheads="1"/>
          </p:cNvSpPr>
          <p:nvPr/>
        </p:nvSpPr>
        <p:spPr bwMode="auto">
          <a:xfrm>
            <a:off x="5189538" y="47244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000000"/>
                </a:solidFill>
                <a:latin typeface="Adobe 黑体 Std R" pitchFamily="34" charset="-128"/>
                <a:ea typeface="Adobe 黑体 Std R" pitchFamily="34" charset="-128"/>
              </a:rPr>
              <a:t>走開</a:t>
            </a:r>
          </a:p>
        </p:txBody>
      </p:sp>
      <p:sp>
        <p:nvSpPr>
          <p:cNvPr id="41988" name="文字方塊 5"/>
          <p:cNvSpPr txBox="1">
            <a:spLocks noChangeArrowheads="1"/>
          </p:cNvSpPr>
          <p:nvPr/>
        </p:nvSpPr>
        <p:spPr bwMode="auto">
          <a:xfrm>
            <a:off x="7818438" y="48164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00"/>
                </a:solidFill>
                <a:latin typeface="Adobe 黑体 Std R" pitchFamily="34" charset="-128"/>
                <a:ea typeface="Adobe 黑体 Std R" pitchFamily="34" charset="-128"/>
              </a:rPr>
              <a:t>告訴可信的大人</a:t>
            </a:r>
          </a:p>
        </p:txBody>
      </p:sp>
      <p:sp>
        <p:nvSpPr>
          <p:cNvPr id="5" name="橢圓形圖說文字 4"/>
          <p:cNvSpPr/>
          <p:nvPr/>
        </p:nvSpPr>
        <p:spPr>
          <a:xfrm>
            <a:off x="2106613" y="1098550"/>
            <a:ext cx="1577975" cy="1090613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NO!</a:t>
            </a:r>
            <a:endParaRPr lang="zh-TW" altLang="en-US" sz="40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419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370138"/>
            <a:ext cx="26606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2316163"/>
            <a:ext cx="2809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/>
          <p:nvPr/>
        </p:nvSpPr>
        <p:spPr>
          <a:xfrm>
            <a:off x="9247188" y="1171575"/>
            <a:ext cx="1717675" cy="1090613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Tell!</a:t>
            </a:r>
            <a:endParaRPr lang="zh-TW" altLang="en-US" sz="40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5559425" y="1098550"/>
            <a:ext cx="1814513" cy="1090613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Run!</a:t>
            </a:r>
            <a:endParaRPr lang="zh-TW" altLang="en-US" sz="4000" b="1" dirty="0">
              <a:solidFill>
                <a:schemeClr val="tx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41998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316163"/>
            <a:ext cx="28067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3ECD-7574-4713-A70F-95DCDD5DFE7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8838" y="1033463"/>
            <a:ext cx="10515600" cy="43513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拒絕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不敢說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有損友情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走開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沒禮貌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小氣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b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信任的人</a:t>
            </a:r>
            <a:r>
              <a:rPr lang="en-US" altLang="zh-TW" sz="4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誰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 </a:t>
            </a:r>
            <a:r>
              <a:rPr lang="zh-TW" altLang="en-US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全校</a:t>
            </a:r>
            <a:r>
              <a:rPr lang="en-US" altLang="zh-TW" sz="4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en-US" altLang="zh-TW" sz="4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真正的朋友應怎樣相處呢</a:t>
            </a:r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 </a:t>
            </a:r>
          </a:p>
          <a:p>
            <a:pPr>
              <a:defRPr/>
            </a:pPr>
            <a:endParaRPr lang="zh-TW" altLang="en-US" sz="3200" dirty="0"/>
          </a:p>
        </p:txBody>
      </p:sp>
      <p:pic>
        <p:nvPicPr>
          <p:cNvPr id="4403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81013"/>
            <a:ext cx="19764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AE26E-31C6-413B-9A8D-8738AD6B5003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184650" y="304800"/>
            <a:ext cx="8851900" cy="655637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男仔女仔對性有好奇是正常的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以別人的身體來改花名是好朋友的表現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好朋友之間要互相尊重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內衣內褲是污漕的，負面的物件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男仔女仔相處時，要保持適當距離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同學用關於性的事和我開玩笑，我應該接受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講色情笑話可以增添氣氛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遇到不開心的事，我可以向老師講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感到被騷擾的話題，我可以即時拒絶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別人問關於我身體的事，我一定要回答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22275"/>
            <a:ext cx="3698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081088"/>
            <a:ext cx="350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228850"/>
            <a:ext cx="498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838700"/>
            <a:ext cx="3698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448300"/>
            <a:ext cx="3698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36875"/>
            <a:ext cx="3698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330450"/>
            <a:ext cx="350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221163"/>
            <a:ext cx="350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6108700"/>
            <a:ext cx="350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28850"/>
            <a:ext cx="514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582988"/>
            <a:ext cx="350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701800"/>
            <a:ext cx="3698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94C8D-B1CF-41DF-8AF6-E7762861A9A6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1392238" y="-212725"/>
            <a:ext cx="8128000" cy="13255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1063625" y="1217613"/>
            <a:ext cx="10290175" cy="4351337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建立友誼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尊重的態度 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不可故意使人蒙羞，委屈</a:t>
            </a:r>
            <a:endParaRPr lang="en-US" altLang="zh-TW" sz="320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遇到性騷擾 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表明感受，走開，告知信任的人</a:t>
            </a:r>
            <a:endParaRPr lang="en-US" altLang="zh-TW" sz="320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認真談性的事情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 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zh-TW" sz="320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TW" altLang="en-US" sz="3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2" name="矩形 1"/>
          <p:cNvSpPr>
            <a:spLocks noChangeArrowheads="1"/>
          </p:cNvSpPr>
          <p:nvPr/>
        </p:nvSpPr>
        <p:spPr bwMode="auto">
          <a:xfrm>
            <a:off x="5761038" y="5156200"/>
            <a:ext cx="516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智慧人的口說出恩言，</a:t>
            </a:r>
            <a:endParaRPr lang="en-US" altLang="zh-TW" sz="2400" b="1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愚昧人的嘴吞滅自己。</a:t>
            </a:r>
            <a:r>
              <a:rPr lang="en-US" altLang="zh-TW" sz="2400" b="1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400" b="1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傳道書 </a:t>
            </a:r>
            <a:r>
              <a:rPr lang="en-US" altLang="zh-TW" sz="2400" b="1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10:12)</a:t>
            </a:r>
            <a:endParaRPr lang="zh-TW" altLang="zh-TW" sz="2400" b="1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CD60F-D2A7-4B16-83B5-F32119E1353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-1" y="4713467"/>
            <a:ext cx="12192000" cy="12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wrap="square" lIns="92160" tIns="46080" rIns="92160" bIns="4608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None/>
            </a:pPr>
            <a:r>
              <a:rPr lang="zh-TW" altLang="en-GB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此教材只作非牟利教育用途！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屬明光社所有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All rights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reserved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45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61730"/>
              </p:ext>
            </p:extLst>
          </p:nvPr>
        </p:nvGraphicFramePr>
        <p:xfrm>
          <a:off x="4670876" y="1034592"/>
          <a:ext cx="285024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76" y="1034592"/>
                        <a:ext cx="285024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2971800" y="6253693"/>
            <a:ext cx="591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GB" altLang="zh-TW" sz="26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http://www.truth-light.org.hk</a:t>
            </a:r>
          </a:p>
        </p:txBody>
      </p:sp>
    </p:spTree>
    <p:extLst>
      <p:ext uri="{BB962C8B-B14F-4D97-AF65-F5344CB8AC3E}">
        <p14:creationId xmlns:p14="http://schemas.microsoft.com/office/powerpoint/2010/main" val="36320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4"/>
          <p:cNvSpPr>
            <a:spLocks noChangeArrowheads="1"/>
          </p:cNvSpPr>
          <p:nvPr/>
        </p:nvSpPr>
        <p:spPr bwMode="auto">
          <a:xfrm>
            <a:off x="3792538" y="109538"/>
            <a:ext cx="13128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4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大強</a:t>
            </a:r>
            <a:endParaRPr kumimoji="1" lang="en-US" altLang="zh-TW" sz="4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5" name="矩形 5"/>
          <p:cNvSpPr>
            <a:spLocks noChangeArrowheads="1"/>
          </p:cNvSpPr>
          <p:nvPr/>
        </p:nvSpPr>
        <p:spPr bwMode="auto">
          <a:xfrm>
            <a:off x="3843338" y="5257800"/>
            <a:ext cx="12112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4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小美</a:t>
            </a:r>
            <a:endParaRPr kumimoji="1" lang="en-US" altLang="zh-TW" sz="4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>
            <a:stCxn id="18434" idx="2"/>
            <a:endCxn id="18435" idx="0"/>
          </p:cNvCxnSpPr>
          <p:nvPr/>
        </p:nvCxnSpPr>
        <p:spPr>
          <a:xfrm>
            <a:off x="4448175" y="1092200"/>
            <a:ext cx="0" cy="416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46625" y="1485900"/>
            <a:ext cx="549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320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不受歡迎涉及性的表達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134475" y="4922838"/>
            <a:ext cx="1416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320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好驚</a:t>
            </a:r>
            <a:endParaRPr kumimoji="1" lang="en-US" altLang="zh-TW" sz="320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320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羞辱</a:t>
            </a:r>
            <a:endParaRPr kumimoji="1" lang="en-US" altLang="zh-TW" sz="320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320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不開心</a:t>
            </a:r>
            <a:endParaRPr kumimoji="1" lang="en-US" altLang="zh-TW" sz="320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5145088" y="5807075"/>
            <a:ext cx="3889375" cy="3492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71800" y="2332038"/>
            <a:ext cx="922338" cy="229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91163" y="2427288"/>
            <a:ext cx="524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1"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*身體接觸 </a:t>
            </a:r>
            <a:r>
              <a:rPr kumimoji="1"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不必要的接觸</a:t>
            </a:r>
            <a:r>
              <a:rPr kumimoji="1"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0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91163" y="2930525"/>
            <a:ext cx="40084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不必要而故意談論有關性的話題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91163" y="3451225"/>
            <a:ext cx="406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色情笑話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論他人的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</a:p>
        </p:txBody>
      </p:sp>
      <p:sp>
        <p:nvSpPr>
          <p:cNvPr id="21" name="矩形 20"/>
          <p:cNvSpPr/>
          <p:nvPr/>
        </p:nvSpPr>
        <p:spPr>
          <a:xfrm>
            <a:off x="5491163" y="3946525"/>
            <a:ext cx="3376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不友善的眼神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打量他人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</a:p>
        </p:txBody>
      </p:sp>
      <p:sp>
        <p:nvSpPr>
          <p:cNvPr id="22" name="矩形 21"/>
          <p:cNvSpPr/>
          <p:nvPr/>
        </p:nvSpPr>
        <p:spPr>
          <a:xfrm>
            <a:off x="5486400" y="4446588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1" lang="zh-TW" altLang="zh-HK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以性作為賄賂或要脅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5445C-27EB-4329-B201-C9204A6E4DBF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sz="quarter" idx="1"/>
          </p:nvPr>
        </p:nvSpPr>
        <p:spPr>
          <a:xfrm>
            <a:off x="2184400" y="146050"/>
            <a:ext cx="8256588" cy="10366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4000" smtClean="0">
                <a:latin typeface="Adobe 繁黑體 Std B" pitchFamily="34" charset="-120"/>
                <a:ea typeface="Adobe 繁黑體 Std B" pitchFamily="34" charset="-120"/>
              </a:rPr>
              <a:t>「相處有界限」</a:t>
            </a:r>
            <a:r>
              <a:rPr lang="zh-HK" altLang="en-US" smtClean="0">
                <a:latin typeface="Adobe 繁黑體 Std B" pitchFamily="34" charset="-120"/>
                <a:ea typeface="Adobe 繁黑體 Std B" pitchFamily="34" charset="-120"/>
              </a:rPr>
              <a:t>第</a:t>
            </a:r>
            <a:r>
              <a:rPr lang="zh-TW" altLang="en-US" smtClean="0">
                <a:latin typeface="Adobe 繁黑體 Std B" pitchFamily="34" charset="-120"/>
                <a:ea typeface="Adobe 繁黑體 Std B" pitchFamily="34" charset="-120"/>
              </a:rPr>
              <a:t>一</a:t>
            </a:r>
            <a:r>
              <a:rPr lang="zh-HK" altLang="en-US" smtClean="0">
                <a:latin typeface="Adobe 繁黑體 Std B" pitchFamily="34" charset="-120"/>
                <a:ea typeface="Adobe 繁黑體 Std B" pitchFamily="34" charset="-120"/>
              </a:rPr>
              <a:t>部份 </a:t>
            </a:r>
            <a:r>
              <a:rPr lang="en-US" altLang="zh-HK" smtClean="0">
                <a:latin typeface="Adobe 繁黑體 Std B" pitchFamily="34" charset="-120"/>
                <a:ea typeface="Adobe 繁黑體 Std B" pitchFamily="34" charset="-120"/>
              </a:rPr>
              <a:t>(0</a:t>
            </a:r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>0</a:t>
            </a:r>
            <a:r>
              <a:rPr lang="en-US" altLang="zh-HK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>00</a:t>
            </a:r>
            <a:r>
              <a:rPr lang="en-US" altLang="zh-HK" smtClean="0">
                <a:latin typeface="Adobe 繁黑體 Std B" pitchFamily="34" charset="-120"/>
                <a:ea typeface="Adobe 繁黑體 Std B" pitchFamily="34" charset="-120"/>
              </a:rPr>
              <a:t>-0</a:t>
            </a:r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HK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mtClean="0">
                <a:latin typeface="Adobe 繁黑體 Std B" pitchFamily="34" charset="-120"/>
                <a:ea typeface="Adobe 繁黑體 Std B" pitchFamily="34" charset="-120"/>
              </a:rPr>
              <a:t>38</a:t>
            </a:r>
            <a:r>
              <a:rPr lang="en-US" altLang="zh-HK" smtClean="0">
                <a:latin typeface="Adobe 繁黑體 Std B" pitchFamily="34" charset="-120"/>
                <a:ea typeface="Adobe 繁黑體 Std B" pitchFamily="34" charset="-120"/>
              </a:rPr>
              <a:t>) </a:t>
            </a:r>
            <a:endParaRPr lang="zh-HK" altLang="en-US" sz="320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9459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817813"/>
            <a:ext cx="512603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7772400" y="6515100"/>
            <a:ext cx="295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HK" altLang="zh-HK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（短片版權屬教育局所有）</a:t>
            </a:r>
            <a:endParaRPr lang="zh-HK" altLang="en-US" sz="18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4213" y="1371600"/>
            <a:ext cx="3636962" cy="1200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2-3</a:t>
            </a: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人一組</a:t>
            </a:r>
            <a: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   </a:t>
            </a:r>
            <a:b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當中有性騷擾嗎</a:t>
            </a:r>
            <a: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?</a:t>
            </a:r>
            <a:endParaRPr lang="zh-HK" altLang="en-US" sz="3600" b="1" dirty="0">
              <a:solidFill>
                <a:schemeClr val="accent5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ADE7C-5135-48CF-A700-99EA0671048D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內容版面配置區 2"/>
          <p:cNvSpPr txBox="1">
            <a:spLocks/>
          </p:cNvSpPr>
          <p:nvPr/>
        </p:nvSpPr>
        <p:spPr bwMode="auto">
          <a:xfrm>
            <a:off x="7978775" y="5245100"/>
            <a:ext cx="2954338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zh-TW"/>
            </a:defPPr>
            <a:lvl1pPr>
              <a:defRPr sz="3600" b="1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dirty="0" smtClean="0"/>
              <a:t>珊珊感到</a:t>
            </a:r>
            <a:r>
              <a:rPr lang="zh-TW" altLang="zh-HK" dirty="0" smtClean="0"/>
              <a:t>尷尬</a:t>
            </a:r>
            <a:endParaRPr lang="zh-HK" altLang="en-US" dirty="0" smtClean="0"/>
          </a:p>
        </p:txBody>
      </p:sp>
      <p:pic>
        <p:nvPicPr>
          <p:cNvPr id="21507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798888"/>
            <a:ext cx="41862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98475"/>
            <a:ext cx="40925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908175"/>
            <a:ext cx="52308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98488" y="3424238"/>
            <a:ext cx="2030412" cy="646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奇怪目光</a:t>
            </a:r>
            <a:endParaRPr lang="zh-HK" altLang="en-US" sz="3600" b="1" dirty="0">
              <a:solidFill>
                <a:schemeClr val="accent5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875" y="498475"/>
            <a:ext cx="1568450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吹口哨</a:t>
            </a:r>
            <a:endParaRPr lang="zh-HK" altLang="en-US" sz="3600" b="1" dirty="0">
              <a:solidFill>
                <a:schemeClr val="accent5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FA1B2-E2DB-4236-BDB3-642E25BCB623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44525"/>
            <a:ext cx="47402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755775"/>
            <a:ext cx="54594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2913" y="3729038"/>
            <a:ext cx="5262562" cy="1200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子朗和芷慧被取笑有曖昧</a:t>
            </a:r>
            <a: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說他們二人在拍拖</a:t>
            </a:r>
          </a:p>
        </p:txBody>
      </p:sp>
      <p:sp>
        <p:nvSpPr>
          <p:cNvPr id="4" name="矩形 3"/>
          <p:cNvSpPr/>
          <p:nvPr/>
        </p:nvSpPr>
        <p:spPr>
          <a:xfrm>
            <a:off x="7194550" y="5291138"/>
            <a:ext cx="4338638" cy="646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芷慧感到</a:t>
            </a:r>
            <a:r>
              <a:rPr lang="zh-TW" altLang="zh-HK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尷尬</a:t>
            </a: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及難受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747A1-898C-401F-AC7E-106A132C795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652463" y="127000"/>
            <a:ext cx="2270125" cy="990600"/>
          </a:xfrm>
        </p:spPr>
        <p:txBody>
          <a:bodyPr/>
          <a:lstStyle/>
          <a:p>
            <a:r>
              <a:rPr lang="zh-TW" altLang="en-US" smtClean="0">
                <a:latin typeface="Adobe 繁黑體 Std B" pitchFamily="34" charset="-120"/>
                <a:ea typeface="Adobe 繁黑體 Std B" pitchFamily="34" charset="-120"/>
              </a:rPr>
              <a:t>改花名</a:t>
            </a:r>
            <a:endParaRPr lang="zh-HK" altLang="en-US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355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/>
          <a:stretch>
            <a:fillRect/>
          </a:stretch>
        </p:blipFill>
        <p:spPr bwMode="auto">
          <a:xfrm>
            <a:off x="4667250" y="2055813"/>
            <a:ext cx="33242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/>
          <a:stretch>
            <a:fillRect/>
          </a:stretch>
        </p:blipFill>
        <p:spPr bwMode="auto">
          <a:xfrm>
            <a:off x="8448675" y="2427288"/>
            <a:ext cx="35687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5730" r="7462"/>
          <a:stretch>
            <a:fillRect/>
          </a:stretch>
        </p:blipFill>
        <p:spPr bwMode="auto">
          <a:xfrm>
            <a:off x="788988" y="2574925"/>
            <a:ext cx="34559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矩形 1"/>
          <p:cNvSpPr>
            <a:spLocks noChangeArrowheads="1"/>
          </p:cNvSpPr>
          <p:nvPr/>
        </p:nvSpPr>
        <p:spPr bwMode="auto">
          <a:xfrm>
            <a:off x="474663" y="1008063"/>
            <a:ext cx="6096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「ＢＢ」、「咸濕仔」、「排骨妹」</a:t>
            </a: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en-US" sz="2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都是與性或身型有關</a:t>
            </a:r>
            <a:endParaRPr lang="en-US" altLang="zh-TW" sz="240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1025" y="5610225"/>
            <a:ext cx="8956675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珊珊、芷慧、文仔和志明都感到</a:t>
            </a:r>
            <a:r>
              <a:rPr lang="zh-TW" altLang="zh-HK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尷尬</a:t>
            </a:r>
            <a:r>
              <a:rPr lang="zh-TW" altLang="en-US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及</a:t>
            </a:r>
            <a:r>
              <a:rPr lang="zh-TW" altLang="zh-HK" sz="3600" b="1" dirty="0">
                <a:solidFill>
                  <a:schemeClr val="accent5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難受</a:t>
            </a:r>
            <a:endParaRPr lang="zh-TW" altLang="en-US" sz="3600" b="1" dirty="0">
              <a:solidFill>
                <a:schemeClr val="accent5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6E60-1DCC-48C3-AB5F-CEADFF4C4D1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1447800" y="1141413"/>
            <a:ext cx="10515600" cy="13160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b="1" smtClean="0">
                <a:latin typeface="Adobe 黑体 Std R" pitchFamily="34" charset="-128"/>
                <a:ea typeface="Adobe 黑体 Std R" pitchFamily="34" charset="-128"/>
              </a:rPr>
              <a:t>遊戲</a:t>
            </a:r>
            <a:r>
              <a:rPr lang="en-US" altLang="zh-TW" sz="4800" b="1" smtClean="0">
                <a:latin typeface="Adobe 黑体 Std R" pitchFamily="34" charset="-128"/>
                <a:ea typeface="Adobe 黑体 Std R" pitchFamily="34" charset="-128"/>
              </a:rPr>
              <a:t>:   3</a:t>
            </a:r>
            <a:r>
              <a:rPr lang="zh-TW" altLang="en-US" sz="4800" b="1" smtClean="0">
                <a:latin typeface="Adobe 黑体 Std R" pitchFamily="34" charset="-128"/>
                <a:ea typeface="Adobe 黑体 Std R" pitchFamily="34" charset="-128"/>
              </a:rPr>
              <a:t>袋物件 </a:t>
            </a:r>
            <a:r>
              <a:rPr lang="en-US" altLang="zh-TW" sz="4800" b="1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4800" b="1" smtClean="0">
                <a:latin typeface="Adobe 黑体 Std R" pitchFamily="34" charset="-128"/>
                <a:ea typeface="Adobe 黑体 Std R" pitchFamily="34" charset="-128"/>
              </a:rPr>
              <a:t>男同學及女同學</a:t>
            </a:r>
            <a:r>
              <a:rPr lang="en-US" altLang="zh-TW" sz="4800" b="1" smtClean="0">
                <a:latin typeface="Adobe 黑体 Std R" pitchFamily="34" charset="-128"/>
                <a:ea typeface="Adobe 黑体 Std R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4800" b="1" smtClean="0"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4800" b="1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5648325" y="2973388"/>
            <a:ext cx="43783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講起這些物件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b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你有什麼感覺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/>
          </a:p>
        </p:txBody>
      </p:sp>
      <p:pic>
        <p:nvPicPr>
          <p:cNvPr id="24580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1936750" y="2224088"/>
            <a:ext cx="3389313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146F8-C41E-44C5-9DAB-55158FA14F3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793750" y="300038"/>
            <a:ext cx="9099550" cy="132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講起哪件事件，你會覺得尷尬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不自在？為什麼？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198438"/>
            <a:ext cx="22225" cy="60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6348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800">
                <a:solidFill>
                  <a:srgbClr val="000000"/>
                </a:solidFill>
              </a:rPr>
              <a:t> </a:t>
            </a:r>
            <a:endParaRPr lang="zh-TW" altLang="zh-TW" sz="1800">
              <a:solidFill>
                <a:srgbClr val="000000"/>
              </a:solidFill>
            </a:endParaRPr>
          </a:p>
        </p:txBody>
      </p:sp>
      <p:sp>
        <p:nvSpPr>
          <p:cNvPr id="5124" name="矩形 2"/>
          <p:cNvSpPr>
            <a:spLocks noChangeArrowheads="1"/>
          </p:cNvSpPr>
          <p:nvPr/>
        </p:nvSpPr>
        <p:spPr bwMode="auto">
          <a:xfrm>
            <a:off x="3100388" y="1812925"/>
            <a:ext cx="6461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手被蚊子咬</a:t>
            </a: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> VS </a:t>
            </a: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臀部被蚊子咬</a:t>
            </a: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en-US" altLang="zh-TW" sz="2400" b="1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3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泳衣泳褲</a:t>
            </a: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> VS </a:t>
            </a: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內衣內褲</a:t>
            </a:r>
            <a:endParaRPr lang="en-US" altLang="zh-TW" sz="240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3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去完廁所沒洗手</a:t>
            </a:r>
            <a:r>
              <a:rPr lang="en-US" altLang="zh-TW" sz="2400">
                <a:latin typeface="Adobe 繁黑體 Std B" pitchFamily="34" charset="-120"/>
                <a:ea typeface="Adobe 繁黑體 Std B" pitchFamily="34" charset="-120"/>
              </a:rPr>
              <a:t> VS </a:t>
            </a:r>
            <a:r>
              <a:rPr lang="zh-TW" altLang="en-US" sz="2400">
                <a:latin typeface="Adobe 繁黑體 Std B" pitchFamily="34" charset="-120"/>
                <a:ea typeface="Adobe 繁黑體 Std B" pitchFamily="34" charset="-120"/>
              </a:rPr>
              <a:t>食野前沒洗手</a:t>
            </a:r>
            <a:endParaRPr lang="en-US" altLang="zh-TW" sz="240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00925" y="2744788"/>
            <a:ext cx="1546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私人部位不適</a:t>
            </a: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sz="16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26225" y="3506788"/>
            <a:ext cx="1547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遮蔽私人部位</a:t>
            </a: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43525" y="4991100"/>
            <a:ext cx="328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身體相同部位</a:t>
            </a: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, </a:t>
            </a:r>
            <a:r>
              <a:rPr lang="zh-TW" altLang="en-US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但曾接觸私人部位</a:t>
            </a:r>
            <a:r>
              <a:rPr lang="en-US" altLang="zh-TW" sz="16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sz="160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20062"/>
          <a:stretch>
            <a:fillRect/>
          </a:stretch>
        </p:blipFill>
        <p:spPr bwMode="auto">
          <a:xfrm>
            <a:off x="290513" y="1679575"/>
            <a:ext cx="2478087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5" y="1230313"/>
            <a:ext cx="14605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1376363"/>
            <a:ext cx="14779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3811588"/>
            <a:ext cx="1296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0" y="3736975"/>
            <a:ext cx="21399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78EA3-3E3D-409D-834B-570860A8A4B5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7427</TotalTime>
  <Words>758</Words>
  <Application>Microsoft Office PowerPoint</Application>
  <PresentationFormat>寬螢幕</PresentationFormat>
  <Paragraphs>174</Paragraphs>
  <Slides>24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43" baseType="lpstr">
      <vt:lpstr>Adobe Gothic Std B</vt:lpstr>
      <vt:lpstr>Adobe 黑体 Std R</vt:lpstr>
      <vt:lpstr>Adobe 繁黑體 Std B</vt:lpstr>
      <vt:lpstr>Arial Unicode MS</vt:lpstr>
      <vt:lpstr>Microsoft JhengHei UI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Tw Cen MT</vt:lpstr>
      <vt:lpstr>Verdana</vt:lpstr>
      <vt:lpstr>Wingdings</vt:lpstr>
      <vt:lpstr>Wingdings 2</vt:lpstr>
      <vt:lpstr>Office 佈景主題</vt:lpstr>
      <vt:lpstr>2_Office 佈景主題</vt:lpstr>
      <vt:lpstr>Photo Editor 影像</vt:lpstr>
      <vt:lpstr>認識性騷擾</vt:lpstr>
      <vt:lpstr>學習目標</vt:lpstr>
      <vt:lpstr>PowerPoint 簡報</vt:lpstr>
      <vt:lpstr>PowerPoint 簡報</vt:lpstr>
      <vt:lpstr>PowerPoint 簡報</vt:lpstr>
      <vt:lpstr>PowerPoint 簡報</vt:lpstr>
      <vt:lpstr>改花名</vt:lpstr>
      <vt:lpstr>PowerPoint 簡報</vt:lpstr>
      <vt:lpstr>講起哪件事件，你會覺得尷尬/不自在？為什麼？</vt:lpstr>
      <vt:lpstr>與身體有關的問題，有時會令人感到不舒服 我們應以此開玩笑嗎?</vt:lpstr>
      <vt:lpstr>PowerPoint 簡報</vt:lpstr>
      <vt:lpstr>PowerPoint 簡報</vt:lpstr>
      <vt:lpstr>PowerPoint 簡報</vt:lpstr>
      <vt:lpstr>思考題</vt:lpstr>
      <vt:lpstr>2-3人一組   你會怎樣回應?</vt:lpstr>
      <vt:lpstr>2-3人一組</vt:lpstr>
      <vt:lpstr>PowerPoint 簡報</vt:lpstr>
      <vt:lpstr>珊珊如何回應同學的性騷擾</vt:lpstr>
      <vt:lpstr>珊珊的改變 </vt:lpstr>
      <vt:lpstr>PowerPoint 簡報</vt:lpstr>
      <vt:lpstr>PowerPoint 簡報</vt:lpstr>
      <vt:lpstr>PowerPoint 簡報</vt:lpstr>
      <vt:lpstr>總結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關注生命倫理　正視社會歪風</dc:title>
  <dc:creator>CarmenHung</dc:creator>
  <cp:lastModifiedBy>yung</cp:lastModifiedBy>
  <cp:revision>360</cp:revision>
  <cp:lastPrinted>2019-06-13T08:48:06Z</cp:lastPrinted>
  <dcterms:created xsi:type="dcterms:W3CDTF">2018-04-10T08:52:55Z</dcterms:created>
  <dcterms:modified xsi:type="dcterms:W3CDTF">2019-06-20T08:10:01Z</dcterms:modified>
</cp:coreProperties>
</file>